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Roboto Medium"/>
      <p:regular r:id="rId22"/>
      <p:bold r:id="rId23"/>
      <p:italic r:id="rId24"/>
      <p:boldItalic r:id="rId25"/>
    </p:embeddedFont>
    <p:embeddedFont>
      <p:font typeface="Roboto"/>
      <p:regular r:id="rId26"/>
      <p:bold r:id="rId27"/>
      <p:italic r:id="rId28"/>
      <p:boldItalic r:id="rId29"/>
    </p:embeddedFont>
    <p:embeddedFont>
      <p:font typeface="Poppins"/>
      <p:regular r:id="rId30"/>
      <p:bold r:id="rId31"/>
      <p:italic r:id="rId32"/>
      <p:boldItalic r:id="rId33"/>
    </p:embeddedFont>
    <p:embeddedFont>
      <p:font typeface="Lato"/>
      <p:regular r:id="rId34"/>
      <p:bold r:id="rId35"/>
      <p:italic r:id="rId36"/>
      <p:boldItalic r:id="rId37"/>
    </p:embeddedFont>
    <p:embeddedFont>
      <p:font typeface="Poppins Light"/>
      <p:regular r:id="rId38"/>
      <p:bold r:id="rId39"/>
      <p:italic r:id="rId40"/>
      <p:boldItalic r:id="rId41"/>
    </p:embeddedFont>
    <p:embeddedFont>
      <p:font typeface="Poppins Medium"/>
      <p:regular r:id="rId42"/>
      <p:bold r:id="rId43"/>
      <p:italic r:id="rId44"/>
      <p:boldItalic r:id="rId45"/>
    </p:embeddedFont>
    <p:embeddedFont>
      <p:font typeface="Lato Black"/>
      <p:bold r:id="rId46"/>
      <p:boldItalic r:id="rId47"/>
    </p:embeddedFont>
    <p:embeddedFont>
      <p:font typeface="Poppins SemiBol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12"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Light-italic.fntdata"/><Relationship Id="rId42" Type="http://schemas.openxmlformats.org/officeDocument/2006/relationships/font" Target="fonts/PoppinsMedium-regular.fntdata"/><Relationship Id="rId41" Type="http://schemas.openxmlformats.org/officeDocument/2006/relationships/font" Target="fonts/PoppinsLight-boldItalic.fntdata"/><Relationship Id="rId44" Type="http://schemas.openxmlformats.org/officeDocument/2006/relationships/font" Target="fonts/PoppinsMedium-italic.fntdata"/><Relationship Id="rId43" Type="http://schemas.openxmlformats.org/officeDocument/2006/relationships/font" Target="fonts/PoppinsMedium-bold.fntdata"/><Relationship Id="rId46" Type="http://schemas.openxmlformats.org/officeDocument/2006/relationships/font" Target="fonts/LatoBlack-bold.fntdata"/><Relationship Id="rId45" Type="http://schemas.openxmlformats.org/officeDocument/2006/relationships/font" Target="fonts/Poppins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SemiBold-regular.fntdata"/><Relationship Id="rId47" Type="http://schemas.openxmlformats.org/officeDocument/2006/relationships/font" Target="fonts/LatoBlack-boldItalic.fntdata"/><Relationship Id="rId49" Type="http://schemas.openxmlformats.org/officeDocument/2006/relationships/font" Target="fonts/Poppins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33" Type="http://schemas.openxmlformats.org/officeDocument/2006/relationships/font" Target="fonts/Poppins-boldItalic.fntdata"/><Relationship Id="rId32" Type="http://schemas.openxmlformats.org/officeDocument/2006/relationships/font" Target="fonts/Poppins-italic.fntdata"/><Relationship Id="rId35" Type="http://schemas.openxmlformats.org/officeDocument/2006/relationships/font" Target="fonts/Lato-bold.fntdata"/><Relationship Id="rId34" Type="http://schemas.openxmlformats.org/officeDocument/2006/relationships/font" Target="fonts/Lato-regular.fntdata"/><Relationship Id="rId37" Type="http://schemas.openxmlformats.org/officeDocument/2006/relationships/font" Target="fonts/Lato-boldItalic.fntdata"/><Relationship Id="rId36" Type="http://schemas.openxmlformats.org/officeDocument/2006/relationships/font" Target="fonts/Lato-italic.fntdata"/><Relationship Id="rId39" Type="http://schemas.openxmlformats.org/officeDocument/2006/relationships/font" Target="fonts/PoppinsLight-bold.fntdata"/><Relationship Id="rId38" Type="http://schemas.openxmlformats.org/officeDocument/2006/relationships/font" Target="fonts/PoppinsLight-regular.fntdata"/><Relationship Id="rId20" Type="http://schemas.openxmlformats.org/officeDocument/2006/relationships/slide" Target="slides/slide15.xml"/><Relationship Id="rId22" Type="http://schemas.openxmlformats.org/officeDocument/2006/relationships/font" Target="fonts/RobotoMedium-regular.fntdata"/><Relationship Id="rId21" Type="http://schemas.openxmlformats.org/officeDocument/2006/relationships/slide" Target="slides/slide16.xml"/><Relationship Id="rId24" Type="http://schemas.openxmlformats.org/officeDocument/2006/relationships/font" Target="fonts/RobotoMedium-italic.fntdata"/><Relationship Id="rId23" Type="http://schemas.openxmlformats.org/officeDocument/2006/relationships/font" Target="fonts/RobotoMedium-bold.fntdata"/><Relationship Id="rId26" Type="http://schemas.openxmlformats.org/officeDocument/2006/relationships/font" Target="fonts/Roboto-regular.fntdata"/><Relationship Id="rId25" Type="http://schemas.openxmlformats.org/officeDocument/2006/relationships/font" Target="fonts/RobotoMedium-boldItalic.fntdata"/><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51" Type="http://schemas.openxmlformats.org/officeDocument/2006/relationships/font" Target="fonts/PoppinsSemiBold-boldItalic.fntdata"/><Relationship Id="rId50" Type="http://schemas.openxmlformats.org/officeDocument/2006/relationships/font" Target="fonts/PoppinsSemi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5b5b4e6f2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e5b5b4e6f2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5b5b4e6f2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e5b5b4e6f2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5b7f3418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e5b7f3418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Lato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p:nvPr>
            <p:ph idx="2" type="pic"/>
          </p:nvPr>
        </p:nvSpPr>
        <p:spPr>
          <a:xfrm>
            <a:off x="0" y="1"/>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47" name="Shape 47"/>
        <p:cNvGrpSpPr/>
        <p:nvPr/>
      </p:nvGrpSpPr>
      <p:grpSpPr>
        <a:xfrm>
          <a:off x="0" y="0"/>
          <a:ext cx="0" cy="0"/>
          <a:chOff x="0" y="0"/>
          <a:chExt cx="0" cy="0"/>
        </a:xfrm>
      </p:grpSpPr>
      <p:sp>
        <p:nvSpPr>
          <p:cNvPr id="48" name="Google Shape;48;p11"/>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9" name="Google Shape;49;p11"/>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50" name="Google Shape;50;p11"/>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1"/>
          <p:cNvSpPr/>
          <p:nvPr>
            <p:ph idx="2" type="pic"/>
          </p:nvPr>
        </p:nvSpPr>
        <p:spPr>
          <a:xfrm>
            <a:off x="5923222" y="1511365"/>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2" name="Google Shape;52;p11"/>
          <p:cNvSpPr/>
          <p:nvPr>
            <p:ph idx="3" type="pic"/>
          </p:nvPr>
        </p:nvSpPr>
        <p:spPr>
          <a:xfrm>
            <a:off x="7830824" y="1511365"/>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3" name="Google Shape;53;p11"/>
          <p:cNvSpPr/>
          <p:nvPr>
            <p:ph idx="4" type="pic"/>
          </p:nvPr>
        </p:nvSpPr>
        <p:spPr>
          <a:xfrm>
            <a:off x="9739217" y="1511365"/>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4" name="Google Shape;54;p11"/>
          <p:cNvSpPr/>
          <p:nvPr>
            <p:ph idx="5" type="pic"/>
          </p:nvPr>
        </p:nvSpPr>
        <p:spPr>
          <a:xfrm>
            <a:off x="5923222" y="3885261"/>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5" name="Google Shape;55;p11"/>
          <p:cNvSpPr/>
          <p:nvPr>
            <p:ph idx="6" type="pic"/>
          </p:nvPr>
        </p:nvSpPr>
        <p:spPr>
          <a:xfrm>
            <a:off x="7830824" y="3885261"/>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6" name="Google Shape;56;p11"/>
          <p:cNvSpPr/>
          <p:nvPr>
            <p:ph idx="7" type="pic"/>
          </p:nvPr>
        </p:nvSpPr>
        <p:spPr>
          <a:xfrm>
            <a:off x="9739217" y="3885261"/>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500"/>
                                        <p:tgtEl>
                                          <p:spTgt spid="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
                                            <p:txEl>
                                              <p:pRg end="0" st="0"/>
                                            </p:txEl>
                                          </p:spTgt>
                                        </p:tgtEl>
                                        <p:attrNameLst>
                                          <p:attrName>style.visibility</p:attrName>
                                        </p:attrNameLst>
                                      </p:cBhvr>
                                      <p:to>
                                        <p:strVal val="visible"/>
                                      </p:to>
                                    </p:set>
                                    <p:animEffect filter="fade" transition="in">
                                      <p:cBhvr>
                                        <p:cTn dur="500"/>
                                        <p:tgtEl>
                                          <p:spTgt spid="5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
                                            <p:txEl>
                                              <p:pRg end="1" st="1"/>
                                            </p:txEl>
                                          </p:spTgt>
                                        </p:tgtEl>
                                        <p:attrNameLst>
                                          <p:attrName>style.visibility</p:attrName>
                                        </p:attrNameLst>
                                      </p:cBhvr>
                                      <p:to>
                                        <p:strVal val="visible"/>
                                      </p:to>
                                    </p:set>
                                    <p:animEffect filter="fade" transition="in">
                                      <p:cBhvr>
                                        <p:cTn dur="500"/>
                                        <p:tgtEl>
                                          <p:spTgt spid="5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0">
                                            <p:txEl>
                                              <p:pRg end="2" st="2"/>
                                            </p:txEl>
                                          </p:spTgt>
                                        </p:tgtEl>
                                        <p:attrNameLst>
                                          <p:attrName>style.visibility</p:attrName>
                                        </p:attrNameLst>
                                      </p:cBhvr>
                                      <p:to>
                                        <p:strVal val="visible"/>
                                      </p:to>
                                    </p:set>
                                    <p:animEffect filter="fade" transition="in">
                                      <p:cBhvr>
                                        <p:cTn dur="500"/>
                                        <p:tgtEl>
                                          <p:spTgt spid="5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
                                            <p:txEl>
                                              <p:pRg end="3" st="3"/>
                                            </p:txEl>
                                          </p:spTgt>
                                        </p:tgtEl>
                                        <p:attrNameLst>
                                          <p:attrName>style.visibility</p:attrName>
                                        </p:attrNameLst>
                                      </p:cBhvr>
                                      <p:to>
                                        <p:strVal val="visible"/>
                                      </p:to>
                                    </p:set>
                                    <p:animEffect filter="fade" transition="in">
                                      <p:cBhvr>
                                        <p:cTn dur="500"/>
                                        <p:tgtEl>
                                          <p:spTgt spid="5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0">
                                            <p:txEl>
                                              <p:pRg end="4" st="4"/>
                                            </p:txEl>
                                          </p:spTgt>
                                        </p:tgtEl>
                                        <p:attrNameLst>
                                          <p:attrName>style.visibility</p:attrName>
                                        </p:attrNameLst>
                                      </p:cBhvr>
                                      <p:to>
                                        <p:strVal val="visible"/>
                                      </p:to>
                                    </p:set>
                                    <p:animEffect filter="fade" transition="in">
                                      <p:cBhvr>
                                        <p:cTn dur="500"/>
                                        <p:tgtEl>
                                          <p:spTgt spid="5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0">
                                            <p:txEl>
                                              <p:pRg end="5" st="5"/>
                                            </p:txEl>
                                          </p:spTgt>
                                        </p:tgtEl>
                                        <p:attrNameLst>
                                          <p:attrName>style.visibility</p:attrName>
                                        </p:attrNameLst>
                                      </p:cBhvr>
                                      <p:to>
                                        <p:strVal val="visible"/>
                                      </p:to>
                                    </p:set>
                                    <p:animEffect filter="fade" transition="in">
                                      <p:cBhvr>
                                        <p:cTn dur="500"/>
                                        <p:tgtEl>
                                          <p:spTgt spid="5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0">
                                            <p:txEl>
                                              <p:pRg end="6" st="6"/>
                                            </p:txEl>
                                          </p:spTgt>
                                        </p:tgtEl>
                                        <p:attrNameLst>
                                          <p:attrName>style.visibility</p:attrName>
                                        </p:attrNameLst>
                                      </p:cBhvr>
                                      <p:to>
                                        <p:strVal val="visible"/>
                                      </p:to>
                                    </p:set>
                                    <p:animEffect filter="fade" transition="in">
                                      <p:cBhvr>
                                        <p:cTn dur="500"/>
                                        <p:tgtEl>
                                          <p:spTgt spid="5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0">
                                            <p:txEl>
                                              <p:pRg end="7" st="7"/>
                                            </p:txEl>
                                          </p:spTgt>
                                        </p:tgtEl>
                                        <p:attrNameLst>
                                          <p:attrName>style.visibility</p:attrName>
                                        </p:attrNameLst>
                                      </p:cBhvr>
                                      <p:to>
                                        <p:strVal val="visible"/>
                                      </p:to>
                                    </p:set>
                                    <p:animEffect filter="fade" transition="in">
                                      <p:cBhvr>
                                        <p:cTn dur="500"/>
                                        <p:tgtEl>
                                          <p:spTgt spid="5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0">
                                            <p:txEl>
                                              <p:pRg end="8" st="8"/>
                                            </p:txEl>
                                          </p:spTgt>
                                        </p:tgtEl>
                                        <p:attrNameLst>
                                          <p:attrName>style.visibility</p:attrName>
                                        </p:attrNameLst>
                                      </p:cBhvr>
                                      <p:to>
                                        <p:strVal val="visible"/>
                                      </p:to>
                                    </p:set>
                                    <p:animEffect filter="fade" transition="in">
                                      <p:cBhvr>
                                        <p:cTn dur="500"/>
                                        <p:tgtEl>
                                          <p:spTgt spid="50">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500"/>
                                        <p:tgtEl>
                                          <p:spTgt spid="49"/>
                                        </p:tgtEl>
                                      </p:cBhvr>
                                    </p:animEffect>
                                  </p:childTnLst>
                                </p:cTn>
                              </p:par>
                            </p:childTnLst>
                          </p:cTn>
                        </p:par>
                        <p:par>
                          <p:cTn fill="hold">
                            <p:stCondLst>
                              <p:cond delay="5500"/>
                            </p:stCondLst>
                            <p:childTnLst>
                              <p:par>
                                <p:cTn fill="hold" nodeType="after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p:tgtEl>
                                          <p:spTgt spid="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p:tgtEl>
                                          <p:spTgt spid="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p:tgtEl>
                                          <p:spTgt spid="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p:tgtEl>
                                          <p:spTgt spid="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p:tgtEl>
                                          <p:spTgt spid="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Left">
  <p:cSld name="Picture on Left">
    <p:spTree>
      <p:nvGrpSpPr>
        <p:cNvPr id="57" name="Shape 57"/>
        <p:cNvGrpSpPr/>
        <p:nvPr/>
      </p:nvGrpSpPr>
      <p:grpSpPr>
        <a:xfrm>
          <a:off x="0" y="0"/>
          <a:ext cx="0" cy="0"/>
          <a:chOff x="0" y="0"/>
          <a:chExt cx="0" cy="0"/>
        </a:xfrm>
      </p:grpSpPr>
      <p:sp>
        <p:nvSpPr>
          <p:cNvPr id="58" name="Google Shape;58;p12"/>
          <p:cNvSpPr txBox="1"/>
          <p:nvPr>
            <p:ph type="title"/>
          </p:nvPr>
        </p:nvSpPr>
        <p:spPr>
          <a:xfrm>
            <a:off x="4456256"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60" name="Google Shape;60;p12"/>
          <p:cNvCxnSpPr/>
          <p:nvPr/>
        </p:nvCxnSpPr>
        <p:spPr>
          <a:xfrm>
            <a:off x="4558546"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61" name="Google Shape;61;p12"/>
          <p:cNvSpPr txBox="1"/>
          <p:nvPr>
            <p:ph idx="1" type="body"/>
          </p:nvPr>
        </p:nvSpPr>
        <p:spPr>
          <a:xfrm>
            <a:off x="4456256"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2"/>
          <p:cNvSpPr/>
          <p:nvPr>
            <p:ph idx="2" type="pic"/>
          </p:nvPr>
        </p:nvSpPr>
        <p:spPr>
          <a:xfrm>
            <a:off x="-1" y="0"/>
            <a:ext cx="4144889" cy="6858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p:tgtEl>
                                          <p:spTgt spid="62"/>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animEffect filter="fade" transition="in">
                                      <p:cBhvr>
                                        <p:cTn dur="500"/>
                                        <p:tgtEl>
                                          <p:spTgt spid="61">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animEffect filter="fade" transition="in">
                                      <p:cBhvr>
                                        <p:cTn dur="500"/>
                                        <p:tgtEl>
                                          <p:spTgt spid="61">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animEffect filter="fade" transition="in">
                                      <p:cBhvr>
                                        <p:cTn dur="500"/>
                                        <p:tgtEl>
                                          <p:spTgt spid="61">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animEffect filter="fade" transition="in">
                                      <p:cBhvr>
                                        <p:cTn dur="500"/>
                                        <p:tgtEl>
                                          <p:spTgt spid="61">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1">
                                            <p:txEl>
                                              <p:pRg end="4" st="4"/>
                                            </p:txEl>
                                          </p:spTgt>
                                        </p:tgtEl>
                                        <p:attrNameLst>
                                          <p:attrName>style.visibility</p:attrName>
                                        </p:attrNameLst>
                                      </p:cBhvr>
                                      <p:to>
                                        <p:strVal val="visible"/>
                                      </p:to>
                                    </p:set>
                                    <p:animEffect filter="fade" transition="in">
                                      <p:cBhvr>
                                        <p:cTn dur="500"/>
                                        <p:tgtEl>
                                          <p:spTgt spid="61">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1">
                                            <p:txEl>
                                              <p:pRg end="5" st="5"/>
                                            </p:txEl>
                                          </p:spTgt>
                                        </p:tgtEl>
                                        <p:attrNameLst>
                                          <p:attrName>style.visibility</p:attrName>
                                        </p:attrNameLst>
                                      </p:cBhvr>
                                      <p:to>
                                        <p:strVal val="visible"/>
                                      </p:to>
                                    </p:set>
                                    <p:animEffect filter="fade" transition="in">
                                      <p:cBhvr>
                                        <p:cTn dur="500"/>
                                        <p:tgtEl>
                                          <p:spTgt spid="61">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1">
                                            <p:txEl>
                                              <p:pRg end="6" st="6"/>
                                            </p:txEl>
                                          </p:spTgt>
                                        </p:tgtEl>
                                        <p:attrNameLst>
                                          <p:attrName>style.visibility</p:attrName>
                                        </p:attrNameLst>
                                      </p:cBhvr>
                                      <p:to>
                                        <p:strVal val="visible"/>
                                      </p:to>
                                    </p:set>
                                    <p:animEffect filter="fade" transition="in">
                                      <p:cBhvr>
                                        <p:cTn dur="500"/>
                                        <p:tgtEl>
                                          <p:spTgt spid="61">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1">
                                            <p:txEl>
                                              <p:pRg end="7" st="7"/>
                                            </p:txEl>
                                          </p:spTgt>
                                        </p:tgtEl>
                                        <p:attrNameLst>
                                          <p:attrName>style.visibility</p:attrName>
                                        </p:attrNameLst>
                                      </p:cBhvr>
                                      <p:to>
                                        <p:strVal val="visible"/>
                                      </p:to>
                                    </p:set>
                                    <p:animEffect filter="fade" transition="in">
                                      <p:cBhvr>
                                        <p:cTn dur="500"/>
                                        <p:tgtEl>
                                          <p:spTgt spid="61">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1">
                                            <p:txEl>
                                              <p:pRg end="8" st="8"/>
                                            </p:txEl>
                                          </p:spTgt>
                                        </p:tgtEl>
                                        <p:attrNameLst>
                                          <p:attrName>style.visibility</p:attrName>
                                        </p:attrNameLst>
                                      </p:cBhvr>
                                      <p:to>
                                        <p:strVal val="visible"/>
                                      </p:to>
                                    </p:set>
                                    <p:animEffect filter="fade" transition="in">
                                      <p:cBhvr>
                                        <p:cTn dur="500"/>
                                        <p:tgtEl>
                                          <p:spTgt spid="61">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5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phone">
  <p:cSld name="Smartphone">
    <p:spTree>
      <p:nvGrpSpPr>
        <p:cNvPr id="63" name="Shape 63"/>
        <p:cNvGrpSpPr/>
        <p:nvPr/>
      </p:nvGrpSpPr>
      <p:grpSpPr>
        <a:xfrm>
          <a:off x="0" y="0"/>
          <a:ext cx="0" cy="0"/>
          <a:chOff x="0" y="0"/>
          <a:chExt cx="0" cy="0"/>
        </a:xfrm>
      </p:grpSpPr>
      <p:sp>
        <p:nvSpPr>
          <p:cNvPr id="64" name="Google Shape;64;p13"/>
          <p:cNvSpPr/>
          <p:nvPr>
            <p:ph idx="2" type="pic"/>
          </p:nvPr>
        </p:nvSpPr>
        <p:spPr>
          <a:xfrm>
            <a:off x="2641618" y="1616916"/>
            <a:ext cx="2095482" cy="378693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cxnSp>
        <p:nvCxnSpPr>
          <p:cNvPr id="65" name="Google Shape;65;p13"/>
          <p:cNvCxnSpPr/>
          <p:nvPr/>
        </p:nvCxnSpPr>
        <p:spPr>
          <a:xfrm>
            <a:off x="5390026"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66" name="Google Shape;66;p13"/>
          <p:cNvSpPr txBox="1"/>
          <p:nvPr>
            <p:ph idx="1" type="body"/>
          </p:nvPr>
        </p:nvSpPr>
        <p:spPr>
          <a:xfrm>
            <a:off x="5287736"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3"/>
          <p:cNvSpPr/>
          <p:nvPr>
            <p:ph idx="3" type="pic"/>
          </p:nvPr>
        </p:nvSpPr>
        <p:spPr>
          <a:xfrm>
            <a:off x="740479" y="1503847"/>
            <a:ext cx="2193221" cy="399207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68" name="Google Shape;68;p13"/>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69" name="Google Shape;69;p13"/>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70" name="Google Shape;70;p13"/>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71" name="Google Shape;71;p13"/>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
                                            <p:txEl>
                                              <p:pRg end="0" st="0"/>
                                            </p:txEl>
                                          </p:spTgt>
                                        </p:tgtEl>
                                        <p:attrNameLst>
                                          <p:attrName>style.visibility</p:attrName>
                                        </p:attrNameLst>
                                      </p:cBhvr>
                                      <p:to>
                                        <p:strVal val="visible"/>
                                      </p:to>
                                    </p:set>
                                    <p:animEffect filter="fade" transition="in">
                                      <p:cBhvr>
                                        <p:cTn dur="500"/>
                                        <p:tgtEl>
                                          <p:spTgt spid="6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
                                            <p:txEl>
                                              <p:pRg end="1" st="1"/>
                                            </p:txEl>
                                          </p:spTgt>
                                        </p:tgtEl>
                                        <p:attrNameLst>
                                          <p:attrName>style.visibility</p:attrName>
                                        </p:attrNameLst>
                                      </p:cBhvr>
                                      <p:to>
                                        <p:strVal val="visible"/>
                                      </p:to>
                                    </p:set>
                                    <p:animEffect filter="fade" transition="in">
                                      <p:cBhvr>
                                        <p:cTn dur="500"/>
                                        <p:tgtEl>
                                          <p:spTgt spid="66">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
                                            <p:txEl>
                                              <p:pRg end="2" st="2"/>
                                            </p:txEl>
                                          </p:spTgt>
                                        </p:tgtEl>
                                        <p:attrNameLst>
                                          <p:attrName>style.visibility</p:attrName>
                                        </p:attrNameLst>
                                      </p:cBhvr>
                                      <p:to>
                                        <p:strVal val="visible"/>
                                      </p:to>
                                    </p:set>
                                    <p:animEffect filter="fade" transition="in">
                                      <p:cBhvr>
                                        <p:cTn dur="500"/>
                                        <p:tgtEl>
                                          <p:spTgt spid="66">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6">
                                            <p:txEl>
                                              <p:pRg end="3" st="3"/>
                                            </p:txEl>
                                          </p:spTgt>
                                        </p:tgtEl>
                                        <p:attrNameLst>
                                          <p:attrName>style.visibility</p:attrName>
                                        </p:attrNameLst>
                                      </p:cBhvr>
                                      <p:to>
                                        <p:strVal val="visible"/>
                                      </p:to>
                                    </p:set>
                                    <p:animEffect filter="fade" transition="in">
                                      <p:cBhvr>
                                        <p:cTn dur="500"/>
                                        <p:tgtEl>
                                          <p:spTgt spid="66">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6">
                                            <p:txEl>
                                              <p:pRg end="4" st="4"/>
                                            </p:txEl>
                                          </p:spTgt>
                                        </p:tgtEl>
                                        <p:attrNameLst>
                                          <p:attrName>style.visibility</p:attrName>
                                        </p:attrNameLst>
                                      </p:cBhvr>
                                      <p:to>
                                        <p:strVal val="visible"/>
                                      </p:to>
                                    </p:set>
                                    <p:animEffect filter="fade" transition="in">
                                      <p:cBhvr>
                                        <p:cTn dur="500"/>
                                        <p:tgtEl>
                                          <p:spTgt spid="66">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6">
                                            <p:txEl>
                                              <p:pRg end="5" st="5"/>
                                            </p:txEl>
                                          </p:spTgt>
                                        </p:tgtEl>
                                        <p:attrNameLst>
                                          <p:attrName>style.visibility</p:attrName>
                                        </p:attrNameLst>
                                      </p:cBhvr>
                                      <p:to>
                                        <p:strVal val="visible"/>
                                      </p:to>
                                    </p:set>
                                    <p:animEffect filter="fade" transition="in">
                                      <p:cBhvr>
                                        <p:cTn dur="500"/>
                                        <p:tgtEl>
                                          <p:spTgt spid="66">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6">
                                            <p:txEl>
                                              <p:pRg end="6" st="6"/>
                                            </p:txEl>
                                          </p:spTgt>
                                        </p:tgtEl>
                                        <p:attrNameLst>
                                          <p:attrName>style.visibility</p:attrName>
                                        </p:attrNameLst>
                                      </p:cBhvr>
                                      <p:to>
                                        <p:strVal val="visible"/>
                                      </p:to>
                                    </p:set>
                                    <p:animEffect filter="fade" transition="in">
                                      <p:cBhvr>
                                        <p:cTn dur="500"/>
                                        <p:tgtEl>
                                          <p:spTgt spid="66">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6">
                                            <p:txEl>
                                              <p:pRg end="7" st="7"/>
                                            </p:txEl>
                                          </p:spTgt>
                                        </p:tgtEl>
                                        <p:attrNameLst>
                                          <p:attrName>style.visibility</p:attrName>
                                        </p:attrNameLst>
                                      </p:cBhvr>
                                      <p:to>
                                        <p:strVal val="visible"/>
                                      </p:to>
                                    </p:set>
                                    <p:animEffect filter="fade" transition="in">
                                      <p:cBhvr>
                                        <p:cTn dur="500"/>
                                        <p:tgtEl>
                                          <p:spTgt spid="66">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6">
                                            <p:txEl>
                                              <p:pRg end="8" st="8"/>
                                            </p:txEl>
                                          </p:spTgt>
                                        </p:tgtEl>
                                        <p:attrNameLst>
                                          <p:attrName>style.visibility</p:attrName>
                                        </p:attrNameLst>
                                      </p:cBhvr>
                                      <p:to>
                                        <p:strVal val="visible"/>
                                      </p:to>
                                    </p:set>
                                    <p:animEffect filter="fade" transition="in">
                                      <p:cBhvr>
                                        <p:cTn dur="500"/>
                                        <p:tgtEl>
                                          <p:spTgt spid="66">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Picture">
  <p:cSld name="Mosaic Picture">
    <p:spTree>
      <p:nvGrpSpPr>
        <p:cNvPr id="72" name="Shape 72"/>
        <p:cNvGrpSpPr/>
        <p:nvPr/>
      </p:nvGrpSpPr>
      <p:grpSpPr>
        <a:xfrm>
          <a:off x="0" y="0"/>
          <a:ext cx="0" cy="0"/>
          <a:chOff x="0" y="0"/>
          <a:chExt cx="0" cy="0"/>
        </a:xfrm>
      </p:grpSpPr>
      <p:sp>
        <p:nvSpPr>
          <p:cNvPr id="73" name="Google Shape;73;p14"/>
          <p:cNvSpPr txBox="1"/>
          <p:nvPr>
            <p:ph type="title"/>
          </p:nvPr>
        </p:nvSpPr>
        <p:spPr>
          <a:xfrm>
            <a:off x="628650" y="1254125"/>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4" name="Google Shape;74;p14"/>
          <p:cNvCxnSpPr/>
          <p:nvPr/>
        </p:nvCxnSpPr>
        <p:spPr>
          <a:xfrm>
            <a:off x="730940" y="2801614"/>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75" name="Google Shape;75;p14"/>
          <p:cNvSpPr txBox="1"/>
          <p:nvPr>
            <p:ph idx="1" type="body"/>
          </p:nvPr>
        </p:nvSpPr>
        <p:spPr>
          <a:xfrm>
            <a:off x="628650" y="2073275"/>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4"/>
          <p:cNvSpPr/>
          <p:nvPr>
            <p:ph idx="2" type="pic"/>
          </p:nvPr>
        </p:nvSpPr>
        <p:spPr>
          <a:xfrm>
            <a:off x="5541818" y="228600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7" name="Google Shape;77;p14"/>
          <p:cNvSpPr/>
          <p:nvPr>
            <p:ph idx="3" type="pic"/>
          </p:nvPr>
        </p:nvSpPr>
        <p:spPr>
          <a:xfrm>
            <a:off x="5541818" y="4572000"/>
            <a:ext cx="2216700" cy="2286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stStyle>
          <a:p/>
        </p:txBody>
      </p:sp>
      <p:sp>
        <p:nvSpPr>
          <p:cNvPr id="78" name="Google Shape;78;p14"/>
          <p:cNvSpPr/>
          <p:nvPr>
            <p:ph idx="4" type="pic"/>
          </p:nvPr>
        </p:nvSpPr>
        <p:spPr>
          <a:xfrm>
            <a:off x="9975273" y="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9" name="Google Shape;79;p14"/>
          <p:cNvSpPr/>
          <p:nvPr>
            <p:ph idx="5" type="pic"/>
          </p:nvPr>
        </p:nvSpPr>
        <p:spPr>
          <a:xfrm>
            <a:off x="7758546" y="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80" name="Google Shape;80;p14"/>
          <p:cNvSpPr/>
          <p:nvPr>
            <p:ph idx="6" type="pic"/>
          </p:nvPr>
        </p:nvSpPr>
        <p:spPr>
          <a:xfrm>
            <a:off x="9975273" y="228600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81" name="Google Shape;81;p14"/>
          <p:cNvSpPr/>
          <p:nvPr>
            <p:ph idx="7" type="pic"/>
          </p:nvPr>
        </p:nvSpPr>
        <p:spPr>
          <a:xfrm>
            <a:off x="7758546" y="228600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500"/>
                                        <p:tgtEl>
                                          <p:spTgt spid="7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500"/>
                                        <p:tgtEl>
                                          <p:spTgt spid="7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500"/>
                                        <p:tgtEl>
                                          <p:spTgt spid="7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animEffect filter="fade" transition="in">
                                      <p:cBhvr>
                                        <p:cTn dur="500"/>
                                        <p:tgtEl>
                                          <p:spTgt spid="7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animEffect filter="fade" transition="in">
                                      <p:cBhvr>
                                        <p:cTn dur="500"/>
                                        <p:tgtEl>
                                          <p:spTgt spid="75">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animEffect filter="fade" transition="in">
                                      <p:cBhvr>
                                        <p:cTn dur="500"/>
                                        <p:tgtEl>
                                          <p:spTgt spid="75">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animEffect filter="fade" transition="in">
                                      <p:cBhvr>
                                        <p:cTn dur="500"/>
                                        <p:tgtEl>
                                          <p:spTgt spid="75">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animEffect filter="fade" transition="in">
                                      <p:cBhvr>
                                        <p:cTn dur="500"/>
                                        <p:tgtEl>
                                          <p:spTgt spid="75">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5">
                                            <p:txEl>
                                              <p:pRg end="8" st="8"/>
                                            </p:txEl>
                                          </p:spTgt>
                                        </p:tgtEl>
                                        <p:attrNameLst>
                                          <p:attrName>style.visibility</p:attrName>
                                        </p:attrNameLst>
                                      </p:cBhvr>
                                      <p:to>
                                        <p:strVal val="visible"/>
                                      </p:to>
                                    </p:set>
                                    <p:animEffect filter="fade" transition="in">
                                      <p:cBhvr>
                                        <p:cTn dur="500"/>
                                        <p:tgtEl>
                                          <p:spTgt spid="75">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enter">
  <p:cSld name="1_Center">
    <p:spTree>
      <p:nvGrpSpPr>
        <p:cNvPr id="82" name="Shape 82"/>
        <p:cNvGrpSpPr/>
        <p:nvPr/>
      </p:nvGrpSpPr>
      <p:grpSpPr>
        <a:xfrm>
          <a:off x="0" y="0"/>
          <a:ext cx="0" cy="0"/>
          <a:chOff x="0" y="0"/>
          <a:chExt cx="0" cy="0"/>
        </a:xfrm>
      </p:grpSpPr>
      <p:cxnSp>
        <p:nvCxnSpPr>
          <p:cNvPr id="83" name="Google Shape;83;p15"/>
          <p:cNvCxnSpPr/>
          <p:nvPr/>
        </p:nvCxnSpPr>
        <p:spPr>
          <a:xfrm>
            <a:off x="562962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84" name="Google Shape;84;p15"/>
          <p:cNvSpPr txBox="1"/>
          <p:nvPr>
            <p:ph idx="1" type="body"/>
          </p:nvPr>
        </p:nvSpPr>
        <p:spPr>
          <a:xfrm>
            <a:off x="358140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5"/>
          <p:cNvSpPr/>
          <p:nvPr>
            <p:ph idx="2" type="pic"/>
          </p:nvPr>
        </p:nvSpPr>
        <p:spPr>
          <a:xfrm>
            <a:off x="9724705" y="4709101"/>
            <a:ext cx="2469000" cy="214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6" name="Google Shape;86;p15"/>
          <p:cNvSpPr/>
          <p:nvPr>
            <p:ph idx="3" type="pic"/>
          </p:nvPr>
        </p:nvSpPr>
        <p:spPr>
          <a:xfrm>
            <a:off x="2431592" y="2552678"/>
            <a:ext cx="2431604" cy="214884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7" name="Google Shape;87;p15"/>
          <p:cNvSpPr/>
          <p:nvPr>
            <p:ph idx="4" type="pic"/>
          </p:nvPr>
        </p:nvSpPr>
        <p:spPr>
          <a:xfrm>
            <a:off x="0" y="4703051"/>
            <a:ext cx="2431500" cy="214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8" name="Google Shape;88;p15"/>
          <p:cNvSpPr/>
          <p:nvPr>
            <p:ph idx="5" type="pic"/>
          </p:nvPr>
        </p:nvSpPr>
        <p:spPr>
          <a:xfrm>
            <a:off x="7293088" y="2552678"/>
            <a:ext cx="2431604" cy="214884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9" name="Google Shape;89;p15"/>
          <p:cNvSpPr/>
          <p:nvPr>
            <p:ph idx="6" type="pic"/>
          </p:nvPr>
        </p:nvSpPr>
        <p:spPr>
          <a:xfrm>
            <a:off x="4992822" y="4703051"/>
            <a:ext cx="2431500" cy="214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90" name="Google Shape;90;p15"/>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91" name="Google Shape;91;p15"/>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92" name="Google Shape;92;p15"/>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93" name="Google Shape;93;p15"/>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500"/>
                                        <p:tgtEl>
                                          <p:spTgt spid="84">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500"/>
                                        <p:tgtEl>
                                          <p:spTgt spid="84">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500"/>
                                        <p:tgtEl>
                                          <p:spTgt spid="84">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Effect filter="fade" transition="in">
                                      <p:cBhvr>
                                        <p:cTn dur="500"/>
                                        <p:tgtEl>
                                          <p:spTgt spid="84">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Effect filter="fade" transition="in">
                                      <p:cBhvr>
                                        <p:cTn dur="500"/>
                                        <p:tgtEl>
                                          <p:spTgt spid="84">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4">
                                            <p:txEl>
                                              <p:pRg end="5" st="5"/>
                                            </p:txEl>
                                          </p:spTgt>
                                        </p:tgtEl>
                                        <p:attrNameLst>
                                          <p:attrName>style.visibility</p:attrName>
                                        </p:attrNameLst>
                                      </p:cBhvr>
                                      <p:to>
                                        <p:strVal val="visible"/>
                                      </p:to>
                                    </p:set>
                                    <p:animEffect filter="fade" transition="in">
                                      <p:cBhvr>
                                        <p:cTn dur="500"/>
                                        <p:tgtEl>
                                          <p:spTgt spid="84">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4">
                                            <p:txEl>
                                              <p:pRg end="6" st="6"/>
                                            </p:txEl>
                                          </p:spTgt>
                                        </p:tgtEl>
                                        <p:attrNameLst>
                                          <p:attrName>style.visibility</p:attrName>
                                        </p:attrNameLst>
                                      </p:cBhvr>
                                      <p:to>
                                        <p:strVal val="visible"/>
                                      </p:to>
                                    </p:set>
                                    <p:animEffect filter="fade" transition="in">
                                      <p:cBhvr>
                                        <p:cTn dur="500"/>
                                        <p:tgtEl>
                                          <p:spTgt spid="84">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4">
                                            <p:txEl>
                                              <p:pRg end="7" st="7"/>
                                            </p:txEl>
                                          </p:spTgt>
                                        </p:tgtEl>
                                        <p:attrNameLst>
                                          <p:attrName>style.visibility</p:attrName>
                                        </p:attrNameLst>
                                      </p:cBhvr>
                                      <p:to>
                                        <p:strVal val="visible"/>
                                      </p:to>
                                    </p:set>
                                    <p:animEffect filter="fade" transition="in">
                                      <p:cBhvr>
                                        <p:cTn dur="500"/>
                                        <p:tgtEl>
                                          <p:spTgt spid="84">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4">
                                            <p:txEl>
                                              <p:pRg end="8" st="8"/>
                                            </p:txEl>
                                          </p:spTgt>
                                        </p:tgtEl>
                                        <p:attrNameLst>
                                          <p:attrName>style.visibility</p:attrName>
                                        </p:attrNameLst>
                                      </p:cBhvr>
                                      <p:to>
                                        <p:strVal val="visible"/>
                                      </p:to>
                                    </p:set>
                                    <p:animEffect filter="fade" transition="in">
                                      <p:cBhvr>
                                        <p:cTn dur="500"/>
                                        <p:tgtEl>
                                          <p:spTgt spid="84">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p:tgtEl>
                                          <p:spTgt spid="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p:tgtEl>
                                          <p:spTgt spid="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p:tgtEl>
                                          <p:spTgt spid="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p:tgtEl>
                                          <p:spTgt spid="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p:cSld name="Center">
    <p:spTree>
      <p:nvGrpSpPr>
        <p:cNvPr id="94" name="Shape 94"/>
        <p:cNvGrpSpPr/>
        <p:nvPr/>
      </p:nvGrpSpPr>
      <p:grpSpPr>
        <a:xfrm>
          <a:off x="0" y="0"/>
          <a:ext cx="0" cy="0"/>
          <a:chOff x="0" y="0"/>
          <a:chExt cx="0" cy="0"/>
        </a:xfrm>
      </p:grpSpPr>
      <p:sp>
        <p:nvSpPr>
          <p:cNvPr id="95" name="Google Shape;95;p16"/>
          <p:cNvSpPr txBox="1"/>
          <p:nvPr>
            <p:ph type="title"/>
          </p:nvPr>
        </p:nvSpPr>
        <p:spPr>
          <a:xfrm>
            <a:off x="2938463" y="685800"/>
            <a:ext cx="6315075" cy="9144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6" name="Google Shape;96;p16"/>
          <p:cNvCxnSpPr/>
          <p:nvPr/>
        </p:nvCxnSpPr>
        <p:spPr>
          <a:xfrm>
            <a:off x="562962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97" name="Google Shape;97;p16"/>
          <p:cNvSpPr txBox="1"/>
          <p:nvPr>
            <p:ph idx="1" type="body"/>
          </p:nvPr>
        </p:nvSpPr>
        <p:spPr>
          <a:xfrm>
            <a:off x="358140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500"/>
                                        <p:tgtEl>
                                          <p:spTgt spid="9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500"/>
                                        <p:tgtEl>
                                          <p:spTgt spid="9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500"/>
                                        <p:tgtEl>
                                          <p:spTgt spid="9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500"/>
                                        <p:tgtEl>
                                          <p:spTgt spid="9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animEffect filter="fade" transition="in">
                                      <p:cBhvr>
                                        <p:cTn dur="500"/>
                                        <p:tgtEl>
                                          <p:spTgt spid="9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animEffect filter="fade" transition="in">
                                      <p:cBhvr>
                                        <p:cTn dur="500"/>
                                        <p:tgtEl>
                                          <p:spTgt spid="9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7">
                                            <p:txEl>
                                              <p:pRg end="6" st="6"/>
                                            </p:txEl>
                                          </p:spTgt>
                                        </p:tgtEl>
                                        <p:attrNameLst>
                                          <p:attrName>style.visibility</p:attrName>
                                        </p:attrNameLst>
                                      </p:cBhvr>
                                      <p:to>
                                        <p:strVal val="visible"/>
                                      </p:to>
                                    </p:set>
                                    <p:animEffect filter="fade" transition="in">
                                      <p:cBhvr>
                                        <p:cTn dur="500"/>
                                        <p:tgtEl>
                                          <p:spTgt spid="9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7">
                                            <p:txEl>
                                              <p:pRg end="7" st="7"/>
                                            </p:txEl>
                                          </p:spTgt>
                                        </p:tgtEl>
                                        <p:attrNameLst>
                                          <p:attrName>style.visibility</p:attrName>
                                        </p:attrNameLst>
                                      </p:cBhvr>
                                      <p:to>
                                        <p:strVal val="visible"/>
                                      </p:to>
                                    </p:set>
                                    <p:animEffect filter="fade" transition="in">
                                      <p:cBhvr>
                                        <p:cTn dur="500"/>
                                        <p:tgtEl>
                                          <p:spTgt spid="9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97">
                                            <p:txEl>
                                              <p:pRg end="8" st="8"/>
                                            </p:txEl>
                                          </p:spTgt>
                                        </p:tgtEl>
                                        <p:attrNameLst>
                                          <p:attrName>style.visibility</p:attrName>
                                        </p:attrNameLst>
                                      </p:cBhvr>
                                      <p:to>
                                        <p:strVal val="visible"/>
                                      </p:to>
                                    </p:set>
                                    <p:animEffect filter="fade" transition="in">
                                      <p:cBhvr>
                                        <p:cTn dur="500"/>
                                        <p:tgtEl>
                                          <p:spTgt spid="97">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 Picture">
  <p:cSld name="Tab Picture">
    <p:spTree>
      <p:nvGrpSpPr>
        <p:cNvPr id="98" name="Shape 98"/>
        <p:cNvGrpSpPr/>
        <p:nvPr/>
      </p:nvGrpSpPr>
      <p:grpSpPr>
        <a:xfrm>
          <a:off x="0" y="0"/>
          <a:ext cx="0" cy="0"/>
          <a:chOff x="0" y="0"/>
          <a:chExt cx="0" cy="0"/>
        </a:xfrm>
      </p:grpSpPr>
      <p:sp>
        <p:nvSpPr>
          <p:cNvPr id="99" name="Google Shape;99;p17"/>
          <p:cNvSpPr/>
          <p:nvPr>
            <p:ph idx="2" type="pic"/>
          </p:nvPr>
        </p:nvSpPr>
        <p:spPr>
          <a:xfrm>
            <a:off x="8699950" y="1613875"/>
            <a:ext cx="3334200" cy="4754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cxnSp>
        <p:nvCxnSpPr>
          <p:cNvPr id="100" name="Google Shape;100;p17"/>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101" name="Google Shape;101;p17"/>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7"/>
          <p:cNvSpPr/>
          <p:nvPr>
            <p:ph idx="3" type="pic"/>
          </p:nvPr>
        </p:nvSpPr>
        <p:spPr>
          <a:xfrm>
            <a:off x="5955345" y="2335899"/>
            <a:ext cx="3048900" cy="4032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103" name="Google Shape;103;p17"/>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104" name="Google Shape;104;p17"/>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105" name="Google Shape;105;p17"/>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106" name="Google Shape;106;p17"/>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animEffect filter="fade" transition="in">
                                      <p:cBhvr>
                                        <p:cTn dur="500"/>
                                        <p:tgtEl>
                                          <p:spTgt spid="101">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animEffect filter="fade" transition="in">
                                      <p:cBhvr>
                                        <p:cTn dur="500"/>
                                        <p:tgtEl>
                                          <p:spTgt spid="101">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animEffect filter="fade" transition="in">
                                      <p:cBhvr>
                                        <p:cTn dur="500"/>
                                        <p:tgtEl>
                                          <p:spTgt spid="101">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animEffect filter="fade" transition="in">
                                      <p:cBhvr>
                                        <p:cTn dur="500"/>
                                        <p:tgtEl>
                                          <p:spTgt spid="101">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
                                            <p:txEl>
                                              <p:pRg end="4" st="4"/>
                                            </p:txEl>
                                          </p:spTgt>
                                        </p:tgtEl>
                                        <p:attrNameLst>
                                          <p:attrName>style.visibility</p:attrName>
                                        </p:attrNameLst>
                                      </p:cBhvr>
                                      <p:to>
                                        <p:strVal val="visible"/>
                                      </p:to>
                                    </p:set>
                                    <p:animEffect filter="fade" transition="in">
                                      <p:cBhvr>
                                        <p:cTn dur="500"/>
                                        <p:tgtEl>
                                          <p:spTgt spid="101">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1">
                                            <p:txEl>
                                              <p:pRg end="5" st="5"/>
                                            </p:txEl>
                                          </p:spTgt>
                                        </p:tgtEl>
                                        <p:attrNameLst>
                                          <p:attrName>style.visibility</p:attrName>
                                        </p:attrNameLst>
                                      </p:cBhvr>
                                      <p:to>
                                        <p:strVal val="visible"/>
                                      </p:to>
                                    </p:set>
                                    <p:animEffect filter="fade" transition="in">
                                      <p:cBhvr>
                                        <p:cTn dur="500"/>
                                        <p:tgtEl>
                                          <p:spTgt spid="101">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1">
                                            <p:txEl>
                                              <p:pRg end="6" st="6"/>
                                            </p:txEl>
                                          </p:spTgt>
                                        </p:tgtEl>
                                        <p:attrNameLst>
                                          <p:attrName>style.visibility</p:attrName>
                                        </p:attrNameLst>
                                      </p:cBhvr>
                                      <p:to>
                                        <p:strVal val="visible"/>
                                      </p:to>
                                    </p:set>
                                    <p:animEffect filter="fade" transition="in">
                                      <p:cBhvr>
                                        <p:cTn dur="500"/>
                                        <p:tgtEl>
                                          <p:spTgt spid="101">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1">
                                            <p:txEl>
                                              <p:pRg end="7" st="7"/>
                                            </p:txEl>
                                          </p:spTgt>
                                        </p:tgtEl>
                                        <p:attrNameLst>
                                          <p:attrName>style.visibility</p:attrName>
                                        </p:attrNameLst>
                                      </p:cBhvr>
                                      <p:to>
                                        <p:strVal val="visible"/>
                                      </p:to>
                                    </p:set>
                                    <p:animEffect filter="fade" transition="in">
                                      <p:cBhvr>
                                        <p:cTn dur="500"/>
                                        <p:tgtEl>
                                          <p:spTgt spid="101">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1">
                                            <p:txEl>
                                              <p:pRg end="8" st="8"/>
                                            </p:txEl>
                                          </p:spTgt>
                                        </p:tgtEl>
                                        <p:attrNameLst>
                                          <p:attrName>style.visibility</p:attrName>
                                        </p:attrNameLst>
                                      </p:cBhvr>
                                      <p:to>
                                        <p:strVal val="visible"/>
                                      </p:to>
                                    </p:set>
                                    <p:animEffect filter="fade" transition="in">
                                      <p:cBhvr>
                                        <p:cTn dur="500"/>
                                        <p:tgtEl>
                                          <p:spTgt spid="101">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107" name="Shape 107"/>
        <p:cNvGrpSpPr/>
        <p:nvPr/>
      </p:nvGrpSpPr>
      <p:grpSpPr>
        <a:xfrm>
          <a:off x="0" y="0"/>
          <a:ext cx="0" cy="0"/>
          <a:chOff x="0" y="0"/>
          <a:chExt cx="0" cy="0"/>
        </a:xfrm>
      </p:grpSpPr>
      <p:sp>
        <p:nvSpPr>
          <p:cNvPr id="108" name="Google Shape;108;p18"/>
          <p:cNvSpPr txBox="1"/>
          <p:nvPr>
            <p:ph idx="1" type="body"/>
          </p:nvPr>
        </p:nvSpPr>
        <p:spPr>
          <a:xfrm>
            <a:off x="838200" y="1270000"/>
            <a:ext cx="10515600" cy="36512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8"/>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110" name="Google Shape;110;p18"/>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111" name="Google Shape;111;p18"/>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112" name="Google Shape;112;p18"/>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500"/>
                                        <p:tgtEl>
                                          <p:spTgt spid="108">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500"/>
                                        <p:tgtEl>
                                          <p:spTgt spid="108">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500"/>
                                        <p:tgtEl>
                                          <p:spTgt spid="108">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500"/>
                                        <p:tgtEl>
                                          <p:spTgt spid="108">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500"/>
                                        <p:tgtEl>
                                          <p:spTgt spid="108">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animEffect filter="fade" transition="in">
                                      <p:cBhvr>
                                        <p:cTn dur="500"/>
                                        <p:tgtEl>
                                          <p:spTgt spid="108">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8">
                                            <p:txEl>
                                              <p:pRg end="6" st="6"/>
                                            </p:txEl>
                                          </p:spTgt>
                                        </p:tgtEl>
                                        <p:attrNameLst>
                                          <p:attrName>style.visibility</p:attrName>
                                        </p:attrNameLst>
                                      </p:cBhvr>
                                      <p:to>
                                        <p:strVal val="visible"/>
                                      </p:to>
                                    </p:set>
                                    <p:animEffect filter="fade" transition="in">
                                      <p:cBhvr>
                                        <p:cTn dur="500"/>
                                        <p:tgtEl>
                                          <p:spTgt spid="108">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8">
                                            <p:txEl>
                                              <p:pRg end="7" st="7"/>
                                            </p:txEl>
                                          </p:spTgt>
                                        </p:tgtEl>
                                        <p:attrNameLst>
                                          <p:attrName>style.visibility</p:attrName>
                                        </p:attrNameLst>
                                      </p:cBhvr>
                                      <p:to>
                                        <p:strVal val="visible"/>
                                      </p:to>
                                    </p:set>
                                    <p:animEffect filter="fade" transition="in">
                                      <p:cBhvr>
                                        <p:cTn dur="500"/>
                                        <p:tgtEl>
                                          <p:spTgt spid="108">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8">
                                            <p:txEl>
                                              <p:pRg end="8" st="8"/>
                                            </p:txEl>
                                          </p:spTgt>
                                        </p:tgtEl>
                                        <p:attrNameLst>
                                          <p:attrName>style.visibility</p:attrName>
                                        </p:attrNameLst>
                                      </p:cBhvr>
                                      <p:to>
                                        <p:strVal val="visible"/>
                                      </p:to>
                                    </p:set>
                                    <p:animEffect filter="fade" transition="in">
                                      <p:cBhvr>
                                        <p:cTn dur="500"/>
                                        <p:tgtEl>
                                          <p:spTgt spid="10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p:nvPr>
            <p:ph idx="2" type="pic"/>
          </p:nvPr>
        </p:nvSpPr>
        <p:spPr>
          <a:xfrm>
            <a:off x="0" y="0"/>
            <a:ext cx="12192000" cy="42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
                                        </p:tgtEl>
                                        <p:attrNameLst>
                                          <p:attrName>style.visibility</p:attrName>
                                        </p:attrNameLst>
                                      </p:cBhvr>
                                      <p:to>
                                        <p:strVal val="visible"/>
                                      </p:to>
                                    </p:set>
                                    <p:animEffect filter="fade" transition="in">
                                      <p:cBhvr>
                                        <p:cTn dur="500"/>
                                        <p:tgtEl>
                                          <p:spTgt spid="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Right">
  <p:cSld name="Picture on Right">
    <p:spTree>
      <p:nvGrpSpPr>
        <p:cNvPr id="24" name="Shape 24"/>
        <p:cNvGrpSpPr/>
        <p:nvPr/>
      </p:nvGrpSpPr>
      <p:grpSpPr>
        <a:xfrm>
          <a:off x="0" y="0"/>
          <a:ext cx="0" cy="0"/>
          <a:chOff x="0" y="0"/>
          <a:chExt cx="0" cy="0"/>
        </a:xfrm>
      </p:grpSpPr>
      <p:sp>
        <p:nvSpPr>
          <p:cNvPr id="25" name="Google Shape;25;p5"/>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6" name="Google Shape;26;p5"/>
          <p:cNvCxnSpPr/>
          <p:nvPr/>
        </p:nvCxnSpPr>
        <p:spPr>
          <a:xfrm>
            <a:off x="796265" y="1923039"/>
            <a:ext cx="932700" cy="0"/>
          </a:xfrm>
          <a:prstGeom prst="straightConnector1">
            <a:avLst/>
          </a:prstGeom>
          <a:noFill/>
          <a:ln cap="flat" cmpd="sng" w="12700">
            <a:solidFill>
              <a:schemeClr val="dk1"/>
            </a:solidFill>
            <a:prstDash val="solid"/>
            <a:miter lim="800000"/>
            <a:headEnd len="sm" w="sm" type="none"/>
            <a:tailEnd len="sm" w="sm" type="none"/>
          </a:ln>
        </p:spPr>
      </p:cxnSp>
      <p:sp>
        <p:nvSpPr>
          <p:cNvPr id="27" name="Google Shape;27;p5"/>
          <p:cNvSpPr txBox="1"/>
          <p:nvPr>
            <p:ph idx="1" type="body"/>
          </p:nvPr>
        </p:nvSpPr>
        <p:spPr>
          <a:xfrm>
            <a:off x="730950" y="2533650"/>
            <a:ext cx="5029200" cy="714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
                                        </p:tgtEl>
                                        <p:attrNameLst>
                                          <p:attrName>style.visibility</p:attrName>
                                        </p:attrNameLst>
                                      </p:cBhvr>
                                      <p:to>
                                        <p:strVal val="visible"/>
                                      </p:to>
                                    </p:set>
                                    <p:animEffect filter="fade" transition="in">
                                      <p:cBhvr>
                                        <p:cTn dur="500"/>
                                        <p:tgtEl>
                                          <p:spTgt spid="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
                                            <p:txEl>
                                              <p:pRg end="0" st="0"/>
                                            </p:txEl>
                                          </p:spTgt>
                                        </p:tgtEl>
                                        <p:attrNameLst>
                                          <p:attrName>style.visibility</p:attrName>
                                        </p:attrNameLst>
                                      </p:cBhvr>
                                      <p:to>
                                        <p:strVal val="visible"/>
                                      </p:to>
                                    </p:set>
                                    <p:animEffect filter="fade" transition="in">
                                      <p:cBhvr>
                                        <p:cTn dur="500"/>
                                        <p:tgtEl>
                                          <p:spTgt spid="2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
                                            <p:txEl>
                                              <p:pRg end="1" st="1"/>
                                            </p:txEl>
                                          </p:spTgt>
                                        </p:tgtEl>
                                        <p:attrNameLst>
                                          <p:attrName>style.visibility</p:attrName>
                                        </p:attrNameLst>
                                      </p:cBhvr>
                                      <p:to>
                                        <p:strVal val="visible"/>
                                      </p:to>
                                    </p:set>
                                    <p:animEffect filter="fade" transition="in">
                                      <p:cBhvr>
                                        <p:cTn dur="500"/>
                                        <p:tgtEl>
                                          <p:spTgt spid="2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
                                            <p:txEl>
                                              <p:pRg end="2" st="2"/>
                                            </p:txEl>
                                          </p:spTgt>
                                        </p:tgtEl>
                                        <p:attrNameLst>
                                          <p:attrName>style.visibility</p:attrName>
                                        </p:attrNameLst>
                                      </p:cBhvr>
                                      <p:to>
                                        <p:strVal val="visible"/>
                                      </p:to>
                                    </p:set>
                                    <p:animEffect filter="fade" transition="in">
                                      <p:cBhvr>
                                        <p:cTn dur="500"/>
                                        <p:tgtEl>
                                          <p:spTgt spid="2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
                                            <p:txEl>
                                              <p:pRg end="3" st="3"/>
                                            </p:txEl>
                                          </p:spTgt>
                                        </p:tgtEl>
                                        <p:attrNameLst>
                                          <p:attrName>style.visibility</p:attrName>
                                        </p:attrNameLst>
                                      </p:cBhvr>
                                      <p:to>
                                        <p:strVal val="visible"/>
                                      </p:to>
                                    </p:set>
                                    <p:animEffect filter="fade" transition="in">
                                      <p:cBhvr>
                                        <p:cTn dur="500"/>
                                        <p:tgtEl>
                                          <p:spTgt spid="2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
                                            <p:txEl>
                                              <p:pRg end="4" st="4"/>
                                            </p:txEl>
                                          </p:spTgt>
                                        </p:tgtEl>
                                        <p:attrNameLst>
                                          <p:attrName>style.visibility</p:attrName>
                                        </p:attrNameLst>
                                      </p:cBhvr>
                                      <p:to>
                                        <p:strVal val="visible"/>
                                      </p:to>
                                    </p:set>
                                    <p:animEffect filter="fade" transition="in">
                                      <p:cBhvr>
                                        <p:cTn dur="500"/>
                                        <p:tgtEl>
                                          <p:spTgt spid="2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
                                            <p:txEl>
                                              <p:pRg end="5" st="5"/>
                                            </p:txEl>
                                          </p:spTgt>
                                        </p:tgtEl>
                                        <p:attrNameLst>
                                          <p:attrName>style.visibility</p:attrName>
                                        </p:attrNameLst>
                                      </p:cBhvr>
                                      <p:to>
                                        <p:strVal val="visible"/>
                                      </p:to>
                                    </p:set>
                                    <p:animEffect filter="fade" transition="in">
                                      <p:cBhvr>
                                        <p:cTn dur="500"/>
                                        <p:tgtEl>
                                          <p:spTgt spid="2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
                                            <p:txEl>
                                              <p:pRg end="6" st="6"/>
                                            </p:txEl>
                                          </p:spTgt>
                                        </p:tgtEl>
                                        <p:attrNameLst>
                                          <p:attrName>style.visibility</p:attrName>
                                        </p:attrNameLst>
                                      </p:cBhvr>
                                      <p:to>
                                        <p:strVal val="visible"/>
                                      </p:to>
                                    </p:set>
                                    <p:animEffect filter="fade" transition="in">
                                      <p:cBhvr>
                                        <p:cTn dur="500"/>
                                        <p:tgtEl>
                                          <p:spTgt spid="2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
                                            <p:txEl>
                                              <p:pRg end="7" st="7"/>
                                            </p:txEl>
                                          </p:spTgt>
                                        </p:tgtEl>
                                        <p:attrNameLst>
                                          <p:attrName>style.visibility</p:attrName>
                                        </p:attrNameLst>
                                      </p:cBhvr>
                                      <p:to>
                                        <p:strVal val="visible"/>
                                      </p:to>
                                    </p:set>
                                    <p:animEffect filter="fade" transition="in">
                                      <p:cBhvr>
                                        <p:cTn dur="500"/>
                                        <p:tgtEl>
                                          <p:spTgt spid="2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7">
                                            <p:txEl>
                                              <p:pRg end="8" st="8"/>
                                            </p:txEl>
                                          </p:spTgt>
                                        </p:tgtEl>
                                        <p:attrNameLst>
                                          <p:attrName>style.visibility</p:attrName>
                                        </p:attrNameLst>
                                      </p:cBhvr>
                                      <p:to>
                                        <p:strVal val="visible"/>
                                      </p:to>
                                    </p:set>
                                    <p:animEffect filter="fade" transition="in">
                                      <p:cBhvr>
                                        <p:cTn dur="500"/>
                                        <p:tgtEl>
                                          <p:spTgt spid="27">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6"/>
                                        </p:tgtEl>
                                        <p:attrNameLst>
                                          <p:attrName>style.visibility</p:attrName>
                                        </p:attrNameLst>
                                      </p:cBhvr>
                                      <p:to>
                                        <p:strVal val="visible"/>
                                      </p:to>
                                    </p:set>
                                    <p:animEffect filter="fade" transition="in">
                                      <p:cBhvr>
                                        <p:cTn dur="500"/>
                                        <p:tgtEl>
                                          <p:spTgt spid="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8" name="Shape 28"/>
        <p:cNvGrpSpPr/>
        <p:nvPr/>
      </p:nvGrpSpPr>
      <p:grpSpPr>
        <a:xfrm>
          <a:off x="0" y="0"/>
          <a:ext cx="0" cy="0"/>
          <a:chOff x="0" y="0"/>
          <a:chExt cx="0" cy="0"/>
        </a:xfrm>
      </p:grpSpPr>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Bottom">
  <p:cSld name="Picture on Bottom">
    <p:spTree>
      <p:nvGrpSpPr>
        <p:cNvPr id="29" name="Shape 29"/>
        <p:cNvGrpSpPr/>
        <p:nvPr/>
      </p:nvGrpSpPr>
      <p:grpSpPr>
        <a:xfrm>
          <a:off x="0" y="0"/>
          <a:ext cx="0" cy="0"/>
          <a:chOff x="0" y="0"/>
          <a:chExt cx="0" cy="0"/>
        </a:xfrm>
      </p:grpSpPr>
      <p:sp>
        <p:nvSpPr>
          <p:cNvPr id="30" name="Google Shape;30;p7"/>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1" name="Google Shape;31;p7"/>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32" name="Google Shape;32;p7"/>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500"/>
                                        <p:tgtEl>
                                          <p:spTgt spid="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
                                            <p:txEl>
                                              <p:pRg end="0" st="0"/>
                                            </p:txEl>
                                          </p:spTgt>
                                        </p:tgtEl>
                                        <p:attrNameLst>
                                          <p:attrName>style.visibility</p:attrName>
                                        </p:attrNameLst>
                                      </p:cBhvr>
                                      <p:to>
                                        <p:strVal val="visible"/>
                                      </p:to>
                                    </p:set>
                                    <p:animEffect filter="fade" transition="in">
                                      <p:cBhvr>
                                        <p:cTn dur="500"/>
                                        <p:tgtEl>
                                          <p:spTgt spid="3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
                                            <p:txEl>
                                              <p:pRg end="1" st="1"/>
                                            </p:txEl>
                                          </p:spTgt>
                                        </p:tgtEl>
                                        <p:attrNameLst>
                                          <p:attrName>style.visibility</p:attrName>
                                        </p:attrNameLst>
                                      </p:cBhvr>
                                      <p:to>
                                        <p:strVal val="visible"/>
                                      </p:to>
                                    </p:set>
                                    <p:animEffect filter="fade" transition="in">
                                      <p:cBhvr>
                                        <p:cTn dur="500"/>
                                        <p:tgtEl>
                                          <p:spTgt spid="3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
                                            <p:txEl>
                                              <p:pRg end="2" st="2"/>
                                            </p:txEl>
                                          </p:spTgt>
                                        </p:tgtEl>
                                        <p:attrNameLst>
                                          <p:attrName>style.visibility</p:attrName>
                                        </p:attrNameLst>
                                      </p:cBhvr>
                                      <p:to>
                                        <p:strVal val="visible"/>
                                      </p:to>
                                    </p:set>
                                    <p:animEffect filter="fade" transition="in">
                                      <p:cBhvr>
                                        <p:cTn dur="500"/>
                                        <p:tgtEl>
                                          <p:spTgt spid="32">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
                                            <p:txEl>
                                              <p:pRg end="3" st="3"/>
                                            </p:txEl>
                                          </p:spTgt>
                                        </p:tgtEl>
                                        <p:attrNameLst>
                                          <p:attrName>style.visibility</p:attrName>
                                        </p:attrNameLst>
                                      </p:cBhvr>
                                      <p:to>
                                        <p:strVal val="visible"/>
                                      </p:to>
                                    </p:set>
                                    <p:animEffect filter="fade" transition="in">
                                      <p:cBhvr>
                                        <p:cTn dur="500"/>
                                        <p:tgtEl>
                                          <p:spTgt spid="32">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
                                            <p:txEl>
                                              <p:pRg end="4" st="4"/>
                                            </p:txEl>
                                          </p:spTgt>
                                        </p:tgtEl>
                                        <p:attrNameLst>
                                          <p:attrName>style.visibility</p:attrName>
                                        </p:attrNameLst>
                                      </p:cBhvr>
                                      <p:to>
                                        <p:strVal val="visible"/>
                                      </p:to>
                                    </p:set>
                                    <p:animEffect filter="fade" transition="in">
                                      <p:cBhvr>
                                        <p:cTn dur="500"/>
                                        <p:tgtEl>
                                          <p:spTgt spid="32">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
                                            <p:txEl>
                                              <p:pRg end="5" st="5"/>
                                            </p:txEl>
                                          </p:spTgt>
                                        </p:tgtEl>
                                        <p:attrNameLst>
                                          <p:attrName>style.visibility</p:attrName>
                                        </p:attrNameLst>
                                      </p:cBhvr>
                                      <p:to>
                                        <p:strVal val="visible"/>
                                      </p:to>
                                    </p:set>
                                    <p:animEffect filter="fade" transition="in">
                                      <p:cBhvr>
                                        <p:cTn dur="500"/>
                                        <p:tgtEl>
                                          <p:spTgt spid="32">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
                                            <p:txEl>
                                              <p:pRg end="6" st="6"/>
                                            </p:txEl>
                                          </p:spTgt>
                                        </p:tgtEl>
                                        <p:attrNameLst>
                                          <p:attrName>style.visibility</p:attrName>
                                        </p:attrNameLst>
                                      </p:cBhvr>
                                      <p:to>
                                        <p:strVal val="visible"/>
                                      </p:to>
                                    </p:set>
                                    <p:animEffect filter="fade" transition="in">
                                      <p:cBhvr>
                                        <p:cTn dur="500"/>
                                        <p:tgtEl>
                                          <p:spTgt spid="32">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
                                            <p:txEl>
                                              <p:pRg end="7" st="7"/>
                                            </p:txEl>
                                          </p:spTgt>
                                        </p:tgtEl>
                                        <p:attrNameLst>
                                          <p:attrName>style.visibility</p:attrName>
                                        </p:attrNameLst>
                                      </p:cBhvr>
                                      <p:to>
                                        <p:strVal val="visible"/>
                                      </p:to>
                                    </p:set>
                                    <p:animEffect filter="fade" transition="in">
                                      <p:cBhvr>
                                        <p:cTn dur="500"/>
                                        <p:tgtEl>
                                          <p:spTgt spid="32">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2">
                                            <p:txEl>
                                              <p:pRg end="8" st="8"/>
                                            </p:txEl>
                                          </p:spTgt>
                                        </p:tgtEl>
                                        <p:attrNameLst>
                                          <p:attrName>style.visibility</p:attrName>
                                        </p:attrNameLst>
                                      </p:cBhvr>
                                      <p:to>
                                        <p:strVal val="visible"/>
                                      </p:to>
                                    </p:set>
                                    <p:animEffect filter="fade" transition="in">
                                      <p:cBhvr>
                                        <p:cTn dur="500"/>
                                        <p:tgtEl>
                                          <p:spTgt spid="32">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500"/>
                                        <p:tgtEl>
                                          <p:spTgt spid="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33"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4" name="Shape 34"/>
        <p:cNvGrpSpPr/>
        <p:nvPr/>
      </p:nvGrpSpPr>
      <p:grpSpPr>
        <a:xfrm>
          <a:off x="0" y="0"/>
          <a:ext cx="0" cy="0"/>
          <a:chOff x="0" y="0"/>
          <a:chExt cx="0" cy="0"/>
        </a:xfrm>
      </p:grpSpPr>
      <p:cxnSp>
        <p:nvCxnSpPr>
          <p:cNvPr id="35" name="Google Shape;35;p9"/>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36" name="Google Shape;36;p9"/>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38" name="Google Shape;38;p9"/>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39" name="Google Shape;39;p9"/>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40" name="Google Shape;40;p9"/>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
                                            <p:txEl>
                                              <p:pRg end="0" st="0"/>
                                            </p:txEl>
                                          </p:spTgt>
                                        </p:tgtEl>
                                        <p:attrNameLst>
                                          <p:attrName>style.visibility</p:attrName>
                                        </p:attrNameLst>
                                      </p:cBhvr>
                                      <p:to>
                                        <p:strVal val="visible"/>
                                      </p:to>
                                    </p:set>
                                    <p:animEffect filter="fade" transition="in">
                                      <p:cBhvr>
                                        <p:cTn dur="500"/>
                                        <p:tgtEl>
                                          <p:spTgt spid="3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
                                            <p:txEl>
                                              <p:pRg end="1" st="1"/>
                                            </p:txEl>
                                          </p:spTgt>
                                        </p:tgtEl>
                                        <p:attrNameLst>
                                          <p:attrName>style.visibility</p:attrName>
                                        </p:attrNameLst>
                                      </p:cBhvr>
                                      <p:to>
                                        <p:strVal val="visible"/>
                                      </p:to>
                                    </p:set>
                                    <p:animEffect filter="fade" transition="in">
                                      <p:cBhvr>
                                        <p:cTn dur="500"/>
                                        <p:tgtEl>
                                          <p:spTgt spid="36">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
                                            <p:txEl>
                                              <p:pRg end="2" st="2"/>
                                            </p:txEl>
                                          </p:spTgt>
                                        </p:tgtEl>
                                        <p:attrNameLst>
                                          <p:attrName>style.visibility</p:attrName>
                                        </p:attrNameLst>
                                      </p:cBhvr>
                                      <p:to>
                                        <p:strVal val="visible"/>
                                      </p:to>
                                    </p:set>
                                    <p:animEffect filter="fade" transition="in">
                                      <p:cBhvr>
                                        <p:cTn dur="500"/>
                                        <p:tgtEl>
                                          <p:spTgt spid="36">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
                                            <p:txEl>
                                              <p:pRg end="3" st="3"/>
                                            </p:txEl>
                                          </p:spTgt>
                                        </p:tgtEl>
                                        <p:attrNameLst>
                                          <p:attrName>style.visibility</p:attrName>
                                        </p:attrNameLst>
                                      </p:cBhvr>
                                      <p:to>
                                        <p:strVal val="visible"/>
                                      </p:to>
                                    </p:set>
                                    <p:animEffect filter="fade" transition="in">
                                      <p:cBhvr>
                                        <p:cTn dur="500"/>
                                        <p:tgtEl>
                                          <p:spTgt spid="36">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6">
                                            <p:txEl>
                                              <p:pRg end="4" st="4"/>
                                            </p:txEl>
                                          </p:spTgt>
                                        </p:tgtEl>
                                        <p:attrNameLst>
                                          <p:attrName>style.visibility</p:attrName>
                                        </p:attrNameLst>
                                      </p:cBhvr>
                                      <p:to>
                                        <p:strVal val="visible"/>
                                      </p:to>
                                    </p:set>
                                    <p:animEffect filter="fade" transition="in">
                                      <p:cBhvr>
                                        <p:cTn dur="500"/>
                                        <p:tgtEl>
                                          <p:spTgt spid="36">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6">
                                            <p:txEl>
                                              <p:pRg end="5" st="5"/>
                                            </p:txEl>
                                          </p:spTgt>
                                        </p:tgtEl>
                                        <p:attrNameLst>
                                          <p:attrName>style.visibility</p:attrName>
                                        </p:attrNameLst>
                                      </p:cBhvr>
                                      <p:to>
                                        <p:strVal val="visible"/>
                                      </p:to>
                                    </p:set>
                                    <p:animEffect filter="fade" transition="in">
                                      <p:cBhvr>
                                        <p:cTn dur="500"/>
                                        <p:tgtEl>
                                          <p:spTgt spid="36">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
                                            <p:txEl>
                                              <p:pRg end="6" st="6"/>
                                            </p:txEl>
                                          </p:spTgt>
                                        </p:tgtEl>
                                        <p:attrNameLst>
                                          <p:attrName>style.visibility</p:attrName>
                                        </p:attrNameLst>
                                      </p:cBhvr>
                                      <p:to>
                                        <p:strVal val="visible"/>
                                      </p:to>
                                    </p:set>
                                    <p:animEffect filter="fade" transition="in">
                                      <p:cBhvr>
                                        <p:cTn dur="500"/>
                                        <p:tgtEl>
                                          <p:spTgt spid="36">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6">
                                            <p:txEl>
                                              <p:pRg end="7" st="7"/>
                                            </p:txEl>
                                          </p:spTgt>
                                        </p:tgtEl>
                                        <p:attrNameLst>
                                          <p:attrName>style.visibility</p:attrName>
                                        </p:attrNameLst>
                                      </p:cBhvr>
                                      <p:to>
                                        <p:strVal val="visible"/>
                                      </p:to>
                                    </p:set>
                                    <p:animEffect filter="fade" transition="in">
                                      <p:cBhvr>
                                        <p:cTn dur="500"/>
                                        <p:tgtEl>
                                          <p:spTgt spid="36">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6">
                                            <p:txEl>
                                              <p:pRg end="8" st="8"/>
                                            </p:txEl>
                                          </p:spTgt>
                                        </p:tgtEl>
                                        <p:attrNameLst>
                                          <p:attrName>style.visibility</p:attrName>
                                        </p:attrNameLst>
                                      </p:cBhvr>
                                      <p:to>
                                        <p:strVal val="visible"/>
                                      </p:to>
                                    </p:set>
                                    <p:animEffect filter="fade" transition="in">
                                      <p:cBhvr>
                                        <p:cTn dur="500"/>
                                        <p:tgtEl>
                                          <p:spTgt spid="36">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5"/>
                                        </p:tgtEl>
                                        <p:attrNameLst>
                                          <p:attrName>style.visibility</p:attrName>
                                        </p:attrNameLst>
                                      </p:cBhvr>
                                      <p:to>
                                        <p:strVal val="visible"/>
                                      </p:to>
                                    </p:set>
                                    <p:animEffect filter="fade" transition="in">
                                      <p:cBhvr>
                                        <p:cTn dur="500"/>
                                        <p:tgtEl>
                                          <p:spTgt spid="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41" name="Shape 41"/>
        <p:cNvGrpSpPr/>
        <p:nvPr/>
      </p:nvGrpSpPr>
      <p:grpSpPr>
        <a:xfrm>
          <a:off x="0" y="0"/>
          <a:ext cx="0" cy="0"/>
          <a:chOff x="0" y="0"/>
          <a:chExt cx="0" cy="0"/>
        </a:xfrm>
      </p:grpSpPr>
      <p:sp>
        <p:nvSpPr>
          <p:cNvPr id="42" name="Google Shape;42;p10"/>
          <p:cNvSpPr/>
          <p:nvPr>
            <p:ph idx="2" type="pic"/>
          </p:nvPr>
        </p:nvSpPr>
        <p:spPr>
          <a:xfrm>
            <a:off x="0" y="0"/>
            <a:ext cx="12192000" cy="32829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43" name="Google Shape;43;p10"/>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44" name="Google Shape;44;p10"/>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45" name="Google Shape;45;p10"/>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46" name="Google Shape;46;p10"/>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p:tgtEl>
                                          <p:spTgt spid="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Poppins SemiBold"/>
              <a:buNone/>
              <a:defRPr i="0" sz="4400" u="none" cap="none" strike="noStrike">
                <a:solidFill>
                  <a:schemeClr val="dk1"/>
                </a:solidFill>
                <a:latin typeface="Poppins SemiBold"/>
                <a:ea typeface="Poppins SemiBold"/>
                <a:cs typeface="Poppins SemiBold"/>
                <a:sym typeface="Poppi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Poppins"/>
              <a:buChar char="•"/>
              <a:defRPr i="0" sz="2800" u="none" cap="none" strike="noStrike">
                <a:solidFill>
                  <a:schemeClr val="dk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grpSp>
        <p:nvGrpSpPr>
          <p:cNvPr id="12" name="Google Shape;12;p1"/>
          <p:cNvGrpSpPr/>
          <p:nvPr/>
        </p:nvGrpSpPr>
        <p:grpSpPr>
          <a:xfrm>
            <a:off x="-8928" y="6358584"/>
            <a:ext cx="12201014" cy="470414"/>
            <a:chOff x="-8928" y="6325927"/>
            <a:chExt cx="12201014" cy="470414"/>
          </a:xfrm>
        </p:grpSpPr>
        <p:sp>
          <p:nvSpPr>
            <p:cNvPr id="13" name="Google Shape;13;p1"/>
            <p:cNvSpPr/>
            <p:nvPr/>
          </p:nvSpPr>
          <p:spPr>
            <a:xfrm>
              <a:off x="-8928" y="6576629"/>
              <a:ext cx="10470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14" name="Google Shape;14;p1"/>
            <p:cNvPicPr preferRelativeResize="0"/>
            <p:nvPr/>
          </p:nvPicPr>
          <p:blipFill rotWithShape="1">
            <a:blip r:embed="rId1">
              <a:alphaModFix/>
            </a:blip>
            <a:srcRect b="0" l="0" r="0" t="0"/>
            <a:stretch/>
          </p:blipFill>
          <p:spPr>
            <a:xfrm>
              <a:off x="10548364" y="6325927"/>
              <a:ext cx="470414" cy="470414"/>
            </a:xfrm>
            <a:prstGeom prst="rect">
              <a:avLst/>
            </a:prstGeom>
            <a:noFill/>
            <a:ln>
              <a:noFill/>
            </a:ln>
          </p:spPr>
        </p:pic>
        <p:sp>
          <p:nvSpPr>
            <p:cNvPr id="15" name="Google Shape;15;p1"/>
            <p:cNvSpPr/>
            <p:nvPr/>
          </p:nvSpPr>
          <p:spPr>
            <a:xfrm flipH="1" rot="10800000">
              <a:off x="11105786" y="6576747"/>
              <a:ext cx="1086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careerkarma.com/blog/git-fetch/" TargetMode="External"/><Relationship Id="rId4" Type="http://schemas.openxmlformats.org/officeDocument/2006/relationships/hyperlink" Target="https://www.atlassian.com/git/tutorials/syncing/git-fetch#:~:text=The%20git%20fetch%20command%20downloads,else%20has%20been%20working%20on.&amp;text=This%20makes%20fetching%20a%20safe,them%20with%20your%20local%20repository" TargetMode="External"/><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p:nvPr/>
        </p:nvSpPr>
        <p:spPr>
          <a:xfrm>
            <a:off x="0" y="0"/>
            <a:ext cx="12192000"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pic>
        <p:nvPicPr>
          <p:cNvPr id="118" name="Google Shape;118;p19"/>
          <p:cNvPicPr preferRelativeResize="0"/>
          <p:nvPr/>
        </p:nvPicPr>
        <p:blipFill rotWithShape="1">
          <a:blip r:embed="rId3">
            <a:alphaModFix/>
          </a:blip>
          <a:srcRect b="0" l="0" r="0" t="0"/>
          <a:stretch/>
        </p:blipFill>
        <p:spPr>
          <a:xfrm>
            <a:off x="5106370" y="-236765"/>
            <a:ext cx="7320998" cy="6008914"/>
          </a:xfrm>
          <a:prstGeom prst="rect">
            <a:avLst/>
          </a:prstGeom>
          <a:noFill/>
          <a:ln>
            <a:noFill/>
          </a:ln>
        </p:spPr>
      </p:pic>
      <p:pic>
        <p:nvPicPr>
          <p:cNvPr id="119" name="Google Shape;119;p19"/>
          <p:cNvPicPr preferRelativeResize="0"/>
          <p:nvPr/>
        </p:nvPicPr>
        <p:blipFill rotWithShape="1">
          <a:blip r:embed="rId3">
            <a:alphaModFix/>
          </a:blip>
          <a:srcRect b="0" l="0" r="0" t="0"/>
          <a:stretch/>
        </p:blipFill>
        <p:spPr>
          <a:xfrm rot="10800000">
            <a:off x="-235367" y="1046503"/>
            <a:ext cx="7320998" cy="6008914"/>
          </a:xfrm>
          <a:prstGeom prst="rect">
            <a:avLst/>
          </a:prstGeom>
          <a:noFill/>
          <a:ln>
            <a:noFill/>
          </a:ln>
        </p:spPr>
      </p:pic>
      <p:sp>
        <p:nvSpPr>
          <p:cNvPr id="120" name="Google Shape;120;p19"/>
          <p:cNvSpPr txBox="1"/>
          <p:nvPr/>
        </p:nvSpPr>
        <p:spPr>
          <a:xfrm>
            <a:off x="2342618" y="2644170"/>
            <a:ext cx="7157843"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Poppins Medium"/>
                <a:ea typeface="Poppins Medium"/>
                <a:cs typeface="Poppins Medium"/>
                <a:sym typeface="Poppins Medium"/>
              </a:rPr>
              <a:t>GIT Assignment </a:t>
            </a:r>
            <a:endParaRPr/>
          </a:p>
        </p:txBody>
      </p:sp>
      <p:pic>
        <p:nvPicPr>
          <p:cNvPr descr="A picture containing clipart&#10;&#10;Description generated with very high confidence" id="121" name="Google Shape;121;p19"/>
          <p:cNvPicPr preferRelativeResize="0"/>
          <p:nvPr/>
        </p:nvPicPr>
        <p:blipFill rotWithShape="1">
          <a:blip r:embed="rId4">
            <a:alphaModFix/>
          </a:blip>
          <a:srcRect b="0" l="0" r="0" t="0"/>
          <a:stretch/>
        </p:blipFill>
        <p:spPr>
          <a:xfrm>
            <a:off x="365396" y="296227"/>
            <a:ext cx="2311950" cy="552858"/>
          </a:xfrm>
          <a:prstGeom prst="rect">
            <a:avLst/>
          </a:prstGeom>
          <a:noFill/>
          <a:ln>
            <a:noFill/>
          </a:ln>
        </p:spPr>
      </p:pic>
      <p:sp>
        <p:nvSpPr>
          <p:cNvPr id="122" name="Google Shape;122;p19"/>
          <p:cNvSpPr txBox="1"/>
          <p:nvPr/>
        </p:nvSpPr>
        <p:spPr>
          <a:xfrm>
            <a:off x="8105614" y="5811497"/>
            <a:ext cx="384357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Poppins"/>
                <a:ea typeface="Poppins"/>
                <a:cs typeface="Poppins"/>
                <a:sym typeface="Poppins"/>
              </a:rPr>
              <a:t>Presented By :</a:t>
            </a:r>
            <a:r>
              <a:rPr lang="en-US" sz="1800">
                <a:solidFill>
                  <a:schemeClr val="lt1"/>
                </a:solidFill>
                <a:latin typeface="Poppins"/>
                <a:ea typeface="Poppins"/>
                <a:cs typeface="Poppins"/>
                <a:sym typeface="Poppins"/>
              </a:rPr>
              <a:t> Ronak Janawa</a:t>
            </a:r>
            <a:endParaRPr sz="1800">
              <a:solidFill>
                <a:schemeClr val="lt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nvSpPr>
        <p:spPr>
          <a:xfrm>
            <a:off x="1873500" y="99625"/>
            <a:ext cx="8445000" cy="914400"/>
          </a:xfrm>
          <a:prstGeom prst="rect">
            <a:avLst/>
          </a:prstGeom>
          <a:noFill/>
          <a:ln>
            <a:noFill/>
          </a:ln>
        </p:spPr>
        <p:txBody>
          <a:bodyPr anchorCtr="0" anchor="t" bIns="45700" lIns="91425" spcFirstLastPara="1" rIns="91425" wrap="square" tIns="45700">
            <a:noAutofit/>
          </a:bodyPr>
          <a:lstStyle/>
          <a:p>
            <a:pPr indent="0" lvl="0" marL="0" rtl="0" algn="ctr">
              <a:lnSpc>
                <a:spcPct val="114286"/>
              </a:lnSpc>
              <a:spcBef>
                <a:spcPts val="0"/>
              </a:spcBef>
              <a:spcAft>
                <a:spcPts val="0"/>
              </a:spcAft>
              <a:buNone/>
            </a:pPr>
            <a:r>
              <a:rPr b="1" lang="en-US" sz="3050">
                <a:solidFill>
                  <a:srgbClr val="333333"/>
                </a:solidFill>
                <a:highlight>
                  <a:schemeClr val="lt1"/>
                </a:highlight>
              </a:rPr>
              <a:t>How git fetch works with remote branches</a:t>
            </a:r>
            <a:endParaRPr b="1" sz="3050">
              <a:solidFill>
                <a:srgbClr val="333333"/>
              </a:solidFill>
              <a:highlight>
                <a:schemeClr val="lt1"/>
              </a:highlight>
            </a:endParaRPr>
          </a:p>
          <a:p>
            <a:pPr indent="0" lvl="0" marL="0" marR="0" rtl="0" algn="l">
              <a:lnSpc>
                <a:spcPct val="90000"/>
              </a:lnSpc>
              <a:spcBef>
                <a:spcPts val="2000"/>
              </a:spcBef>
              <a:spcAft>
                <a:spcPts val="0"/>
              </a:spcAft>
              <a:buClr>
                <a:schemeClr val="dk1"/>
              </a:buClr>
              <a:buSzPts val="4400"/>
              <a:buFont typeface="Lato Black"/>
              <a:buNone/>
            </a:pPr>
            <a:r>
              <a:t/>
            </a:r>
            <a:endParaRPr sz="4400">
              <a:solidFill>
                <a:schemeClr val="dk1"/>
              </a:solidFill>
              <a:latin typeface="Poppins SemiBold"/>
              <a:ea typeface="Poppins SemiBold"/>
              <a:cs typeface="Poppins SemiBold"/>
              <a:sym typeface="Poppins SemiBold"/>
            </a:endParaRPr>
          </a:p>
        </p:txBody>
      </p:sp>
      <p:sp>
        <p:nvSpPr>
          <p:cNvPr id="231" name="Google Shape;231;p28"/>
          <p:cNvSpPr txBox="1"/>
          <p:nvPr/>
        </p:nvSpPr>
        <p:spPr>
          <a:xfrm>
            <a:off x="1351650" y="1339925"/>
            <a:ext cx="9488700" cy="4979700"/>
          </a:xfrm>
          <a:prstGeom prst="rect">
            <a:avLst/>
          </a:prstGeom>
          <a:noFill/>
          <a:ln>
            <a:noFill/>
          </a:ln>
        </p:spPr>
        <p:txBody>
          <a:bodyPr anchorCtr="0" anchor="t" bIns="45700" lIns="91425" spcFirstLastPara="1" rIns="91425" wrap="square" tIns="45700">
            <a:noAutofit/>
          </a:bodyPr>
          <a:lstStyle/>
          <a:p>
            <a:pPr indent="-358775" lvl="0" marL="457200" marR="0" rtl="0" algn="l">
              <a:lnSpc>
                <a:spcPct val="100000"/>
              </a:lnSpc>
              <a:spcBef>
                <a:spcPts val="0"/>
              </a:spcBef>
              <a:spcAft>
                <a:spcPts val="0"/>
              </a:spcAft>
              <a:buClr>
                <a:schemeClr val="dk1"/>
              </a:buClr>
              <a:buSzPts val="2050"/>
              <a:buChar char="●"/>
            </a:pPr>
            <a:r>
              <a:rPr lang="en-US" sz="2050">
                <a:solidFill>
                  <a:schemeClr val="dk1"/>
                </a:solidFill>
                <a:highlight>
                  <a:schemeClr val="lt1"/>
                </a:highlight>
              </a:rPr>
              <a:t>Remote branches are just like local branches, except they map to commits from somebody else’s repository.</a:t>
            </a:r>
            <a:br>
              <a:rPr lang="en-US" sz="2050">
                <a:solidFill>
                  <a:schemeClr val="dk1"/>
                </a:solidFill>
                <a:highlight>
                  <a:schemeClr val="lt1"/>
                </a:highlight>
              </a:rPr>
            </a:br>
            <a:endParaRPr sz="2050">
              <a:solidFill>
                <a:schemeClr val="dk1"/>
              </a:solidFill>
              <a:highlight>
                <a:schemeClr val="lt1"/>
              </a:highlight>
            </a:endParaRPr>
          </a:p>
          <a:p>
            <a:pPr indent="-358775" lvl="0" marL="457200" marR="0" rtl="0" algn="l">
              <a:lnSpc>
                <a:spcPct val="100000"/>
              </a:lnSpc>
              <a:spcBef>
                <a:spcPts val="0"/>
              </a:spcBef>
              <a:spcAft>
                <a:spcPts val="0"/>
              </a:spcAft>
              <a:buClr>
                <a:schemeClr val="dk1"/>
              </a:buClr>
              <a:buSzPts val="2050"/>
              <a:buChar char="●"/>
            </a:pPr>
            <a:r>
              <a:rPr lang="en-US" sz="2050">
                <a:solidFill>
                  <a:schemeClr val="dk1"/>
                </a:solidFill>
                <a:highlight>
                  <a:schemeClr val="lt1"/>
                </a:highlight>
              </a:rPr>
              <a:t> Remote branches are prefixed by the remote they belong to so that you don’t mix them up with local branches. Like local branches, Git also has refs for remote branches.</a:t>
            </a:r>
            <a:br>
              <a:rPr lang="en-US" sz="2050">
                <a:solidFill>
                  <a:schemeClr val="dk1"/>
                </a:solidFill>
                <a:highlight>
                  <a:schemeClr val="lt1"/>
                </a:highlight>
              </a:rPr>
            </a:br>
            <a:endParaRPr sz="2050">
              <a:solidFill>
                <a:schemeClr val="dk1"/>
              </a:solidFill>
              <a:highlight>
                <a:schemeClr val="lt1"/>
              </a:highlight>
            </a:endParaRPr>
          </a:p>
          <a:p>
            <a:pPr indent="-358775" lvl="0" marL="457200" marR="0" rtl="0" algn="l">
              <a:lnSpc>
                <a:spcPct val="100000"/>
              </a:lnSpc>
              <a:spcBef>
                <a:spcPts val="0"/>
              </a:spcBef>
              <a:spcAft>
                <a:spcPts val="0"/>
              </a:spcAft>
              <a:buClr>
                <a:schemeClr val="dk1"/>
              </a:buClr>
              <a:buSzPts val="2050"/>
              <a:buChar char="●"/>
            </a:pPr>
            <a:r>
              <a:rPr lang="en-US" sz="2050">
                <a:solidFill>
                  <a:schemeClr val="dk1"/>
                </a:solidFill>
                <a:highlight>
                  <a:schemeClr val="lt1"/>
                </a:highlight>
              </a:rPr>
              <a:t>We can inspect remote branches with the usual </a:t>
            </a:r>
            <a:r>
              <a:rPr lang="en-US" sz="2000">
                <a:solidFill>
                  <a:schemeClr val="dk1"/>
                </a:solidFill>
                <a:highlight>
                  <a:schemeClr val="lt1"/>
                </a:highlight>
              </a:rPr>
              <a:t>git checkout</a:t>
            </a:r>
            <a:r>
              <a:rPr lang="en-US" sz="2050">
                <a:solidFill>
                  <a:schemeClr val="dk1"/>
                </a:solidFill>
                <a:highlight>
                  <a:schemeClr val="lt1"/>
                </a:highlight>
              </a:rPr>
              <a:t> and </a:t>
            </a:r>
            <a:r>
              <a:rPr lang="en-US" sz="2000">
                <a:solidFill>
                  <a:schemeClr val="dk1"/>
                </a:solidFill>
                <a:highlight>
                  <a:schemeClr val="lt1"/>
                </a:highlight>
              </a:rPr>
              <a:t>git log</a:t>
            </a:r>
            <a:r>
              <a:rPr lang="en-US" sz="2050">
                <a:solidFill>
                  <a:schemeClr val="dk1"/>
                </a:solidFill>
                <a:highlight>
                  <a:schemeClr val="lt1"/>
                </a:highlight>
              </a:rPr>
              <a:t> commands. </a:t>
            </a:r>
            <a:br>
              <a:rPr lang="en-US" sz="2050">
                <a:solidFill>
                  <a:schemeClr val="dk1"/>
                </a:solidFill>
                <a:highlight>
                  <a:schemeClr val="lt1"/>
                </a:highlight>
              </a:rPr>
            </a:br>
            <a:endParaRPr sz="2050">
              <a:solidFill>
                <a:schemeClr val="dk1"/>
              </a:solidFill>
              <a:highlight>
                <a:schemeClr val="lt1"/>
              </a:highlight>
            </a:endParaRPr>
          </a:p>
          <a:p>
            <a:pPr indent="-358775" lvl="0" marL="457200" marR="0" rtl="0" algn="l">
              <a:lnSpc>
                <a:spcPct val="100000"/>
              </a:lnSpc>
              <a:spcBef>
                <a:spcPts val="0"/>
              </a:spcBef>
              <a:spcAft>
                <a:spcPts val="0"/>
              </a:spcAft>
              <a:buClr>
                <a:schemeClr val="dk1"/>
              </a:buClr>
              <a:buSzPts val="2050"/>
              <a:buChar char="●"/>
            </a:pPr>
            <a:r>
              <a:rPr lang="en-US" sz="2050">
                <a:solidFill>
                  <a:schemeClr val="dk1"/>
                </a:solidFill>
                <a:highlight>
                  <a:schemeClr val="lt1"/>
                </a:highlight>
              </a:rPr>
              <a:t>If you approve the changes a remote branch contains, you can merge it into a local branch with a normal </a:t>
            </a:r>
            <a:r>
              <a:rPr lang="en-US" sz="2000">
                <a:solidFill>
                  <a:schemeClr val="dk1"/>
                </a:solidFill>
                <a:highlight>
                  <a:schemeClr val="lt1"/>
                </a:highlight>
              </a:rPr>
              <a:t>git merge</a:t>
            </a:r>
            <a:r>
              <a:rPr lang="en-US" sz="2050">
                <a:solidFill>
                  <a:schemeClr val="dk1"/>
                </a:solidFill>
                <a:highlight>
                  <a:schemeClr val="lt1"/>
                </a:highlight>
              </a:rPr>
              <a:t>.</a:t>
            </a:r>
            <a:endParaRPr sz="2750">
              <a:solidFill>
                <a:schemeClr val="dk1"/>
              </a:solidFill>
              <a:highlight>
                <a:schemeClr val="lt1"/>
              </a:highlight>
            </a:endParaRPr>
          </a:p>
        </p:txBody>
      </p:sp>
      <p:pic>
        <p:nvPicPr>
          <p:cNvPr id="232" name="Google Shape;232;p28"/>
          <p:cNvPicPr preferRelativeResize="0"/>
          <p:nvPr/>
        </p:nvPicPr>
        <p:blipFill rotWithShape="1">
          <a:blip r:embed="rId3">
            <a:alphaModFix/>
          </a:blip>
          <a:srcRect b="0" l="0" r="0" t="0"/>
          <a:stretch/>
        </p:blipFill>
        <p:spPr>
          <a:xfrm rot="5400000">
            <a:off x="7294822" y="1960826"/>
            <a:ext cx="5379249" cy="44150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nvSpPr>
        <p:spPr>
          <a:xfrm>
            <a:off x="3722251" y="243725"/>
            <a:ext cx="4747500" cy="914400"/>
          </a:xfrm>
          <a:prstGeom prst="rect">
            <a:avLst/>
          </a:prstGeom>
          <a:noFill/>
          <a:ln>
            <a:noFill/>
          </a:ln>
        </p:spPr>
        <p:txBody>
          <a:bodyPr anchorCtr="0" anchor="t" bIns="45700" lIns="91425" spcFirstLastPara="1" rIns="91425" wrap="square" tIns="45700">
            <a:noAutofit/>
          </a:bodyPr>
          <a:lstStyle/>
          <a:p>
            <a:pPr indent="0" lvl="0" marL="0" rtl="0" algn="ctr">
              <a:lnSpc>
                <a:spcPct val="114286"/>
              </a:lnSpc>
              <a:spcBef>
                <a:spcPts val="0"/>
              </a:spcBef>
              <a:spcAft>
                <a:spcPts val="0"/>
              </a:spcAft>
              <a:buNone/>
            </a:pPr>
            <a:r>
              <a:rPr b="1" lang="en-US" sz="3250">
                <a:solidFill>
                  <a:srgbClr val="333333"/>
                </a:solidFill>
                <a:highlight>
                  <a:schemeClr val="lt1"/>
                </a:highlight>
                <a:latin typeface="Georgia"/>
                <a:ea typeface="Georgia"/>
                <a:cs typeface="Georgia"/>
                <a:sym typeface="Georgia"/>
              </a:rPr>
              <a:t>Git fetch commands</a:t>
            </a:r>
            <a:endParaRPr b="1" sz="3250">
              <a:solidFill>
                <a:srgbClr val="333333"/>
              </a:solidFill>
              <a:highlight>
                <a:schemeClr val="lt1"/>
              </a:highlight>
              <a:latin typeface="Georgia"/>
              <a:ea typeface="Georgia"/>
              <a:cs typeface="Georgia"/>
              <a:sym typeface="Georgia"/>
            </a:endParaRPr>
          </a:p>
          <a:p>
            <a:pPr indent="0" lvl="0" marL="0" marR="0" rtl="0" algn="l">
              <a:lnSpc>
                <a:spcPct val="90000"/>
              </a:lnSpc>
              <a:spcBef>
                <a:spcPts val="2000"/>
              </a:spcBef>
              <a:spcAft>
                <a:spcPts val="0"/>
              </a:spcAft>
              <a:buClr>
                <a:schemeClr val="dk1"/>
              </a:buClr>
              <a:buSzPts val="4400"/>
              <a:buFont typeface="Lato Black"/>
              <a:buNone/>
            </a:pPr>
            <a:r>
              <a:t/>
            </a:r>
            <a:endParaRPr sz="4400">
              <a:solidFill>
                <a:schemeClr val="dk1"/>
              </a:solidFill>
              <a:latin typeface="Poppins SemiBold"/>
              <a:ea typeface="Poppins SemiBold"/>
              <a:cs typeface="Poppins SemiBold"/>
              <a:sym typeface="Poppins SemiBold"/>
            </a:endParaRPr>
          </a:p>
        </p:txBody>
      </p:sp>
      <p:sp>
        <p:nvSpPr>
          <p:cNvPr id="238" name="Google Shape;238;p29"/>
          <p:cNvSpPr txBox="1"/>
          <p:nvPr/>
        </p:nvSpPr>
        <p:spPr>
          <a:xfrm>
            <a:off x="921000" y="1288750"/>
            <a:ext cx="10641300" cy="733500"/>
          </a:xfrm>
          <a:prstGeom prst="rect">
            <a:avLst/>
          </a:prstGeom>
          <a:noFill/>
          <a:ln>
            <a:noFill/>
          </a:ln>
        </p:spPr>
        <p:txBody>
          <a:bodyPr anchorCtr="0" anchor="t" bIns="45700" lIns="91425" spcFirstLastPara="1" rIns="91425" wrap="square" tIns="45700">
            <a:noAutofit/>
          </a:bodyPr>
          <a:lstStyle/>
          <a:p>
            <a:pPr indent="-352425" lvl="0" marL="457200" marR="0" rtl="0" algn="l">
              <a:lnSpc>
                <a:spcPct val="100000"/>
              </a:lnSpc>
              <a:spcBef>
                <a:spcPts val="0"/>
              </a:spcBef>
              <a:spcAft>
                <a:spcPts val="0"/>
              </a:spcAft>
              <a:buClr>
                <a:schemeClr val="dk1"/>
              </a:buClr>
              <a:buSzPts val="1950"/>
              <a:buChar char="●"/>
            </a:pPr>
            <a:r>
              <a:rPr lang="en-US" sz="1950">
                <a:solidFill>
                  <a:schemeClr val="dk1"/>
                </a:solidFill>
                <a:highlight>
                  <a:schemeClr val="lt1"/>
                </a:highlight>
              </a:rPr>
              <a:t>Fetch all of the branches from the repository. This also downloads all of the required commits and files from the other repository.</a:t>
            </a:r>
            <a:endParaRPr sz="2000">
              <a:solidFill>
                <a:schemeClr val="dk1"/>
              </a:solidFill>
              <a:highlight>
                <a:schemeClr val="lt1"/>
              </a:highlight>
            </a:endParaRPr>
          </a:p>
        </p:txBody>
      </p:sp>
      <p:pic>
        <p:nvPicPr>
          <p:cNvPr id="239" name="Google Shape;239;p29"/>
          <p:cNvPicPr preferRelativeResize="0"/>
          <p:nvPr/>
        </p:nvPicPr>
        <p:blipFill>
          <a:blip r:embed="rId3">
            <a:alphaModFix/>
          </a:blip>
          <a:stretch>
            <a:fillRect/>
          </a:stretch>
        </p:blipFill>
        <p:spPr>
          <a:xfrm>
            <a:off x="3156288" y="2592034"/>
            <a:ext cx="6162675" cy="733425"/>
          </a:xfrm>
          <a:prstGeom prst="rect">
            <a:avLst/>
          </a:prstGeom>
          <a:noFill/>
          <a:ln>
            <a:noFill/>
          </a:ln>
        </p:spPr>
      </p:pic>
      <p:sp>
        <p:nvSpPr>
          <p:cNvPr id="240" name="Google Shape;240;p29"/>
          <p:cNvSpPr txBox="1"/>
          <p:nvPr/>
        </p:nvSpPr>
        <p:spPr>
          <a:xfrm>
            <a:off x="921000" y="3619800"/>
            <a:ext cx="10515600" cy="914400"/>
          </a:xfrm>
          <a:prstGeom prst="rect">
            <a:avLst/>
          </a:prstGeom>
          <a:noFill/>
          <a:ln>
            <a:noFill/>
          </a:ln>
        </p:spPr>
        <p:txBody>
          <a:bodyPr anchorCtr="0" anchor="t" bIns="45700" lIns="91425" spcFirstLastPara="1" rIns="91425" wrap="square" tIns="45700">
            <a:noAutofit/>
          </a:bodyPr>
          <a:lstStyle/>
          <a:p>
            <a:pPr indent="-377825" lvl="0" marL="457200" marR="0" rtl="0" algn="l">
              <a:lnSpc>
                <a:spcPct val="100000"/>
              </a:lnSpc>
              <a:spcBef>
                <a:spcPts val="0"/>
              </a:spcBef>
              <a:spcAft>
                <a:spcPts val="0"/>
              </a:spcAft>
              <a:buClr>
                <a:schemeClr val="dk1"/>
              </a:buClr>
              <a:buSzPts val="2350"/>
              <a:buChar char="●"/>
            </a:pPr>
            <a:r>
              <a:rPr lang="en-US" sz="1950">
                <a:solidFill>
                  <a:schemeClr val="dk1"/>
                </a:solidFill>
                <a:highlight>
                  <a:schemeClr val="lt1"/>
                </a:highlight>
              </a:rPr>
              <a:t>Same as the above command, but only fetch the specified branch.</a:t>
            </a:r>
            <a:endParaRPr sz="2400">
              <a:solidFill>
                <a:schemeClr val="dk1"/>
              </a:solidFill>
              <a:highlight>
                <a:schemeClr val="lt1"/>
              </a:highlight>
            </a:endParaRPr>
          </a:p>
        </p:txBody>
      </p:sp>
      <p:pic>
        <p:nvPicPr>
          <p:cNvPr id="241" name="Google Shape;241;p29"/>
          <p:cNvPicPr preferRelativeResize="0"/>
          <p:nvPr/>
        </p:nvPicPr>
        <p:blipFill>
          <a:blip r:embed="rId4">
            <a:alphaModFix/>
          </a:blip>
          <a:stretch>
            <a:fillRect/>
          </a:stretch>
        </p:blipFill>
        <p:spPr>
          <a:xfrm>
            <a:off x="3142000" y="4759350"/>
            <a:ext cx="6191250" cy="723900"/>
          </a:xfrm>
          <a:prstGeom prst="rect">
            <a:avLst/>
          </a:prstGeom>
          <a:noFill/>
          <a:ln>
            <a:noFill/>
          </a:ln>
        </p:spPr>
      </p:pic>
      <p:pic>
        <p:nvPicPr>
          <p:cNvPr id="242" name="Google Shape;242;p29"/>
          <p:cNvPicPr preferRelativeResize="0"/>
          <p:nvPr/>
        </p:nvPicPr>
        <p:blipFill rotWithShape="1">
          <a:blip r:embed="rId5">
            <a:alphaModFix/>
          </a:blip>
          <a:srcRect b="0" l="0" r="0" t="0"/>
          <a:stretch/>
        </p:blipFill>
        <p:spPr>
          <a:xfrm rot="5400000">
            <a:off x="7294822" y="1960826"/>
            <a:ext cx="5379249" cy="44150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nvSpPr>
        <p:spPr>
          <a:xfrm>
            <a:off x="3722251" y="198800"/>
            <a:ext cx="4747500" cy="914400"/>
          </a:xfrm>
          <a:prstGeom prst="rect">
            <a:avLst/>
          </a:prstGeom>
          <a:noFill/>
          <a:ln>
            <a:noFill/>
          </a:ln>
        </p:spPr>
        <p:txBody>
          <a:bodyPr anchorCtr="0" anchor="t" bIns="45700" lIns="91425" spcFirstLastPara="1" rIns="91425" wrap="square" tIns="45700">
            <a:noAutofit/>
          </a:bodyPr>
          <a:lstStyle/>
          <a:p>
            <a:pPr indent="0" lvl="0" marL="0" rtl="0" algn="ctr">
              <a:lnSpc>
                <a:spcPct val="114286"/>
              </a:lnSpc>
              <a:spcBef>
                <a:spcPts val="0"/>
              </a:spcBef>
              <a:spcAft>
                <a:spcPts val="0"/>
              </a:spcAft>
              <a:buNone/>
            </a:pPr>
            <a:r>
              <a:rPr b="1" lang="en-US" sz="3250">
                <a:solidFill>
                  <a:srgbClr val="333333"/>
                </a:solidFill>
                <a:highlight>
                  <a:schemeClr val="lt1"/>
                </a:highlight>
                <a:latin typeface="Georgia"/>
                <a:ea typeface="Georgia"/>
                <a:cs typeface="Georgia"/>
                <a:sym typeface="Georgia"/>
              </a:rPr>
              <a:t>Git fetch commands</a:t>
            </a:r>
            <a:endParaRPr b="1" sz="3250">
              <a:solidFill>
                <a:srgbClr val="333333"/>
              </a:solidFill>
              <a:highlight>
                <a:schemeClr val="lt1"/>
              </a:highlight>
              <a:latin typeface="Georgia"/>
              <a:ea typeface="Georgia"/>
              <a:cs typeface="Georgia"/>
              <a:sym typeface="Georgia"/>
            </a:endParaRPr>
          </a:p>
          <a:p>
            <a:pPr indent="0" lvl="0" marL="0" rtl="0" algn="l">
              <a:lnSpc>
                <a:spcPct val="90000"/>
              </a:lnSpc>
              <a:spcBef>
                <a:spcPts val="2000"/>
              </a:spcBef>
              <a:spcAft>
                <a:spcPts val="0"/>
              </a:spcAft>
              <a:buClr>
                <a:schemeClr val="dk1"/>
              </a:buClr>
              <a:buSzPts val="4400"/>
              <a:buFont typeface="Lato Black"/>
              <a:buNone/>
            </a:pPr>
            <a:r>
              <a:t/>
            </a:r>
            <a:endParaRPr sz="4400">
              <a:solidFill>
                <a:schemeClr val="dk1"/>
              </a:solidFill>
              <a:latin typeface="Poppins SemiBold"/>
              <a:ea typeface="Poppins SemiBold"/>
              <a:cs typeface="Poppins SemiBold"/>
              <a:sym typeface="Poppins SemiBold"/>
            </a:endParaRPr>
          </a:p>
          <a:p>
            <a:pPr indent="0" lvl="0" marL="0" rtl="0" algn="l">
              <a:lnSpc>
                <a:spcPct val="90000"/>
              </a:lnSpc>
              <a:spcBef>
                <a:spcPts val="0"/>
              </a:spcBef>
              <a:spcAft>
                <a:spcPts val="0"/>
              </a:spcAft>
              <a:buClr>
                <a:schemeClr val="dk1"/>
              </a:buClr>
              <a:buSzPts val="4400"/>
              <a:buFont typeface="Lato Black"/>
              <a:buNone/>
            </a:pPr>
            <a:r>
              <a:t/>
            </a:r>
            <a:endParaRPr sz="4400">
              <a:solidFill>
                <a:schemeClr val="dk1"/>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Clr>
                <a:schemeClr val="dk1"/>
              </a:buClr>
              <a:buSzPts val="4400"/>
              <a:buFont typeface="Lato Black"/>
              <a:buNone/>
            </a:pPr>
            <a:r>
              <a:t/>
            </a:r>
            <a:endParaRPr sz="4400">
              <a:solidFill>
                <a:schemeClr val="dk1"/>
              </a:solidFill>
              <a:latin typeface="Poppins SemiBold"/>
              <a:ea typeface="Poppins SemiBold"/>
              <a:cs typeface="Poppins SemiBold"/>
              <a:sym typeface="Poppins SemiBold"/>
            </a:endParaRPr>
          </a:p>
        </p:txBody>
      </p:sp>
      <p:sp>
        <p:nvSpPr>
          <p:cNvPr id="248" name="Google Shape;248;p30"/>
          <p:cNvSpPr txBox="1"/>
          <p:nvPr/>
        </p:nvSpPr>
        <p:spPr>
          <a:xfrm>
            <a:off x="935175" y="1515450"/>
            <a:ext cx="10003500" cy="510900"/>
          </a:xfrm>
          <a:prstGeom prst="rect">
            <a:avLst/>
          </a:prstGeom>
          <a:noFill/>
          <a:ln>
            <a:noFill/>
          </a:ln>
        </p:spPr>
        <p:txBody>
          <a:bodyPr anchorCtr="0" anchor="t" bIns="45700" lIns="91425" spcFirstLastPara="1" rIns="91425" wrap="square" tIns="45700">
            <a:noAutofit/>
          </a:bodyPr>
          <a:lstStyle/>
          <a:p>
            <a:pPr indent="-358775" lvl="0" marL="457200" marR="0" rtl="0" algn="l">
              <a:lnSpc>
                <a:spcPct val="100000"/>
              </a:lnSpc>
              <a:spcBef>
                <a:spcPts val="0"/>
              </a:spcBef>
              <a:spcAft>
                <a:spcPts val="0"/>
              </a:spcAft>
              <a:buClr>
                <a:schemeClr val="dk1"/>
              </a:buClr>
              <a:buSzPts val="2050"/>
              <a:buChar char="●"/>
            </a:pPr>
            <a:r>
              <a:rPr lang="en-US" sz="2050">
                <a:solidFill>
                  <a:schemeClr val="dk1"/>
                </a:solidFill>
                <a:highlight>
                  <a:schemeClr val="lt1"/>
                </a:highlight>
              </a:rPr>
              <a:t>A power move which fetches all registered remotes and their branches</a:t>
            </a:r>
            <a:endParaRPr sz="2100">
              <a:solidFill>
                <a:schemeClr val="dk1"/>
              </a:solidFill>
              <a:highlight>
                <a:schemeClr val="lt1"/>
              </a:highlight>
            </a:endParaRPr>
          </a:p>
        </p:txBody>
      </p:sp>
      <p:pic>
        <p:nvPicPr>
          <p:cNvPr id="249" name="Google Shape;249;p30"/>
          <p:cNvPicPr preferRelativeResize="0"/>
          <p:nvPr/>
        </p:nvPicPr>
        <p:blipFill>
          <a:blip r:embed="rId3">
            <a:alphaModFix/>
          </a:blip>
          <a:stretch>
            <a:fillRect/>
          </a:stretch>
        </p:blipFill>
        <p:spPr>
          <a:xfrm>
            <a:off x="3014650" y="2263750"/>
            <a:ext cx="6162675" cy="733425"/>
          </a:xfrm>
          <a:prstGeom prst="rect">
            <a:avLst/>
          </a:prstGeom>
          <a:noFill/>
          <a:ln>
            <a:noFill/>
          </a:ln>
        </p:spPr>
      </p:pic>
      <p:sp>
        <p:nvSpPr>
          <p:cNvPr id="250" name="Google Shape;250;p30"/>
          <p:cNvSpPr txBox="1"/>
          <p:nvPr/>
        </p:nvSpPr>
        <p:spPr>
          <a:xfrm>
            <a:off x="935175" y="3538200"/>
            <a:ext cx="10060200" cy="811800"/>
          </a:xfrm>
          <a:prstGeom prst="rect">
            <a:avLst/>
          </a:prstGeom>
          <a:noFill/>
          <a:ln>
            <a:noFill/>
          </a:ln>
        </p:spPr>
        <p:txBody>
          <a:bodyPr anchorCtr="0" anchor="t" bIns="45700" lIns="91425" spcFirstLastPara="1" rIns="91425" wrap="square" tIns="45700">
            <a:noAutofit/>
          </a:bodyPr>
          <a:lstStyle/>
          <a:p>
            <a:pPr indent="-358775" lvl="0" marL="457200" marR="0" rtl="0" algn="l">
              <a:lnSpc>
                <a:spcPct val="100000"/>
              </a:lnSpc>
              <a:spcBef>
                <a:spcPts val="0"/>
              </a:spcBef>
              <a:spcAft>
                <a:spcPts val="0"/>
              </a:spcAft>
              <a:buClr>
                <a:schemeClr val="dk1"/>
              </a:buClr>
              <a:buSzPts val="2050"/>
              <a:buChar char="●"/>
            </a:pPr>
            <a:r>
              <a:rPr lang="en-US" sz="2050">
                <a:solidFill>
                  <a:schemeClr val="dk1"/>
                </a:solidFill>
                <a:highlight>
                  <a:schemeClr val="lt1"/>
                </a:highlight>
              </a:rPr>
              <a:t>The </a:t>
            </a:r>
            <a:r>
              <a:rPr lang="en-US" sz="2000">
                <a:solidFill>
                  <a:schemeClr val="dk1"/>
                </a:solidFill>
                <a:highlight>
                  <a:schemeClr val="lt1"/>
                </a:highlight>
              </a:rPr>
              <a:t>--dry-run</a:t>
            </a:r>
            <a:r>
              <a:rPr lang="en-US" sz="2050">
                <a:solidFill>
                  <a:schemeClr val="dk1"/>
                </a:solidFill>
                <a:highlight>
                  <a:schemeClr val="lt1"/>
                </a:highlight>
              </a:rPr>
              <a:t> option will perform a demo run of the command. It will output examples of actions it will take during the fetch but not apply them.</a:t>
            </a:r>
            <a:endParaRPr sz="2800">
              <a:solidFill>
                <a:schemeClr val="dk1"/>
              </a:solidFill>
              <a:highlight>
                <a:schemeClr val="lt1"/>
              </a:highlight>
            </a:endParaRPr>
          </a:p>
        </p:txBody>
      </p:sp>
      <p:pic>
        <p:nvPicPr>
          <p:cNvPr id="251" name="Google Shape;251;p30"/>
          <p:cNvPicPr preferRelativeResize="0"/>
          <p:nvPr/>
        </p:nvPicPr>
        <p:blipFill>
          <a:blip r:embed="rId4">
            <a:alphaModFix/>
          </a:blip>
          <a:stretch>
            <a:fillRect/>
          </a:stretch>
        </p:blipFill>
        <p:spPr>
          <a:xfrm>
            <a:off x="3048000" y="4814125"/>
            <a:ext cx="6096000" cy="714375"/>
          </a:xfrm>
          <a:prstGeom prst="rect">
            <a:avLst/>
          </a:prstGeom>
          <a:noFill/>
          <a:ln>
            <a:noFill/>
          </a:ln>
        </p:spPr>
      </p:pic>
      <p:pic>
        <p:nvPicPr>
          <p:cNvPr id="252" name="Google Shape;252;p30"/>
          <p:cNvPicPr preferRelativeResize="0"/>
          <p:nvPr/>
        </p:nvPicPr>
        <p:blipFill rotWithShape="1">
          <a:blip r:embed="rId5">
            <a:alphaModFix/>
          </a:blip>
          <a:srcRect b="0" l="0" r="0" t="0"/>
          <a:stretch/>
        </p:blipFill>
        <p:spPr>
          <a:xfrm rot="5400000">
            <a:off x="7294822" y="1960826"/>
            <a:ext cx="5379249" cy="44150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idx="4294967295" type="title"/>
          </p:nvPr>
        </p:nvSpPr>
        <p:spPr>
          <a:xfrm>
            <a:off x="288575" y="232375"/>
            <a:ext cx="6315000" cy="914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Lato Black"/>
              <a:buNone/>
            </a:pPr>
            <a:r>
              <a:rPr lang="en-US"/>
              <a:t>My Work On Fetch</a:t>
            </a:r>
            <a:endParaRPr/>
          </a:p>
        </p:txBody>
      </p:sp>
      <p:pic>
        <p:nvPicPr>
          <p:cNvPr id="258" name="Google Shape;258;p31"/>
          <p:cNvPicPr preferRelativeResize="0"/>
          <p:nvPr/>
        </p:nvPicPr>
        <p:blipFill rotWithShape="1">
          <a:blip r:embed="rId3">
            <a:alphaModFix/>
          </a:blip>
          <a:srcRect b="4780" l="0" r="823" t="0"/>
          <a:stretch/>
        </p:blipFill>
        <p:spPr>
          <a:xfrm>
            <a:off x="0" y="1299025"/>
            <a:ext cx="12192000" cy="50205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idx="4294967295" type="title"/>
          </p:nvPr>
        </p:nvSpPr>
        <p:spPr>
          <a:xfrm>
            <a:off x="444475" y="161525"/>
            <a:ext cx="6315000" cy="914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Lato Black"/>
              <a:buNone/>
            </a:pPr>
            <a:r>
              <a:rPr lang="en-US"/>
              <a:t>Conclusion Fetch</a:t>
            </a:r>
            <a:endParaRPr/>
          </a:p>
        </p:txBody>
      </p:sp>
      <p:sp>
        <p:nvSpPr>
          <p:cNvPr id="264" name="Google Shape;264;p32"/>
          <p:cNvSpPr txBox="1"/>
          <p:nvPr>
            <p:ph idx="1" type="body"/>
          </p:nvPr>
        </p:nvSpPr>
        <p:spPr>
          <a:xfrm>
            <a:off x="444475" y="1873350"/>
            <a:ext cx="11373000" cy="4256400"/>
          </a:xfrm>
          <a:prstGeom prst="rect">
            <a:avLst/>
          </a:prstGeom>
          <a:noFill/>
          <a:ln>
            <a:noFill/>
          </a:ln>
        </p:spPr>
        <p:txBody>
          <a:bodyPr anchorCtr="0" anchor="t" bIns="45700" lIns="91425" spcFirstLastPara="1" rIns="91425" wrap="square" tIns="45700">
            <a:noAutofit/>
          </a:bodyPr>
          <a:lstStyle/>
          <a:p>
            <a:pPr indent="-355600" lvl="0" marL="457200" rtl="0" algn="l">
              <a:lnSpc>
                <a:spcPct val="160000"/>
              </a:lnSpc>
              <a:spcBef>
                <a:spcPts val="0"/>
              </a:spcBef>
              <a:spcAft>
                <a:spcPts val="0"/>
              </a:spcAft>
              <a:buSzPts val="2000"/>
              <a:buFont typeface="Arial"/>
              <a:buChar char="●"/>
            </a:pPr>
            <a:r>
              <a:rPr lang="en-US" sz="2000">
                <a:highlight>
                  <a:schemeClr val="lt1"/>
                </a:highlight>
                <a:latin typeface="Arial"/>
                <a:ea typeface="Arial"/>
                <a:cs typeface="Arial"/>
                <a:sym typeface="Arial"/>
              </a:rPr>
              <a:t>The git fetch command is used to download the contents from a remote repository. Developers use the git fetch command and the git checkout command to work with code on a different branch.</a:t>
            </a:r>
            <a:endParaRPr sz="2000">
              <a:highlight>
                <a:schemeClr val="lt1"/>
              </a:highlight>
              <a:latin typeface="Arial"/>
              <a:ea typeface="Arial"/>
              <a:cs typeface="Arial"/>
              <a:sym typeface="Arial"/>
            </a:endParaRPr>
          </a:p>
          <a:p>
            <a:pPr indent="0" lvl="0" marL="457200" rtl="0" algn="l">
              <a:lnSpc>
                <a:spcPct val="160000"/>
              </a:lnSpc>
              <a:spcBef>
                <a:spcPts val="1200"/>
              </a:spcBef>
              <a:spcAft>
                <a:spcPts val="0"/>
              </a:spcAft>
              <a:buNone/>
            </a:pPr>
            <a:r>
              <a:t/>
            </a:r>
            <a:endParaRPr sz="2000">
              <a:highlight>
                <a:schemeClr val="lt1"/>
              </a:highlight>
              <a:latin typeface="Arial"/>
              <a:ea typeface="Arial"/>
              <a:cs typeface="Arial"/>
              <a:sym typeface="Arial"/>
            </a:endParaRPr>
          </a:p>
          <a:p>
            <a:pPr indent="-355600" lvl="0" marL="457200" rtl="0" algn="l">
              <a:lnSpc>
                <a:spcPct val="160000"/>
              </a:lnSpc>
              <a:spcBef>
                <a:spcPts val="1200"/>
              </a:spcBef>
              <a:spcAft>
                <a:spcPts val="0"/>
              </a:spcAft>
              <a:buSzPts val="2000"/>
              <a:buFont typeface="Arial"/>
              <a:buChar char="●"/>
            </a:pPr>
            <a:r>
              <a:rPr lang="en-US" sz="2000">
                <a:highlight>
                  <a:schemeClr val="lt1"/>
                </a:highlight>
                <a:latin typeface="Arial"/>
                <a:ea typeface="Arial"/>
                <a:cs typeface="Arial"/>
                <a:sym typeface="Arial"/>
              </a:rPr>
              <a:t>The git fetch command is similar to git pull. git pull directly changes your local working copy of a repository. The git fetch command, on the other hand, only retrieves the metadata associated with a remote repository.</a:t>
            </a:r>
            <a:endParaRPr sz="2000">
              <a:highlight>
                <a:schemeClr val="lt1"/>
              </a:highlight>
              <a:latin typeface="Arial"/>
              <a:ea typeface="Arial"/>
              <a:cs typeface="Arial"/>
              <a:sym typeface="Arial"/>
            </a:endParaRPr>
          </a:p>
          <a:p>
            <a:pPr indent="0" lvl="0" marL="0" rtl="0" algn="l">
              <a:lnSpc>
                <a:spcPct val="150000"/>
              </a:lnSpc>
              <a:spcBef>
                <a:spcPts val="0"/>
              </a:spcBef>
              <a:spcAft>
                <a:spcPts val="0"/>
              </a:spcAft>
              <a:buClr>
                <a:schemeClr val="dk2"/>
              </a:buClr>
              <a:buSzPts val="1400"/>
              <a:buNone/>
            </a:pPr>
            <a:r>
              <a:t/>
            </a:r>
            <a:endParaRPr sz="2100">
              <a:highlight>
                <a:schemeClr val="lt1"/>
              </a:highlight>
              <a:latin typeface="Arial"/>
              <a:ea typeface="Arial"/>
              <a:cs typeface="Arial"/>
              <a:sym typeface="Arial"/>
            </a:endParaRPr>
          </a:p>
        </p:txBody>
      </p:sp>
      <p:pic>
        <p:nvPicPr>
          <p:cNvPr id="265" name="Google Shape;265;p32"/>
          <p:cNvPicPr preferRelativeResize="0"/>
          <p:nvPr/>
        </p:nvPicPr>
        <p:blipFill rotWithShape="1">
          <a:blip r:embed="rId3">
            <a:alphaModFix/>
          </a:blip>
          <a:srcRect b="0" l="0" r="0" t="0"/>
          <a:stretch/>
        </p:blipFill>
        <p:spPr>
          <a:xfrm rot="5400000">
            <a:off x="7294822" y="1960826"/>
            <a:ext cx="5379249" cy="44150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idx="4294967295" type="title"/>
          </p:nvPr>
        </p:nvSpPr>
        <p:spPr>
          <a:xfrm>
            <a:off x="370936" y="446425"/>
            <a:ext cx="6315000" cy="914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Lato Black"/>
              <a:buNone/>
            </a:pPr>
            <a:r>
              <a:rPr lang="en-US"/>
              <a:t>References</a:t>
            </a:r>
            <a:r>
              <a:rPr lang="en-US"/>
              <a:t> </a:t>
            </a:r>
            <a:endParaRPr/>
          </a:p>
        </p:txBody>
      </p:sp>
      <p:sp>
        <p:nvSpPr>
          <p:cNvPr id="271" name="Google Shape;271;p33"/>
          <p:cNvSpPr txBox="1"/>
          <p:nvPr>
            <p:ph idx="1" type="body"/>
          </p:nvPr>
        </p:nvSpPr>
        <p:spPr>
          <a:xfrm>
            <a:off x="257575" y="1887550"/>
            <a:ext cx="9037500" cy="3355200"/>
          </a:xfrm>
          <a:prstGeom prst="rect">
            <a:avLst/>
          </a:prstGeom>
          <a:noFill/>
          <a:ln>
            <a:noFill/>
          </a:ln>
        </p:spPr>
        <p:txBody>
          <a:bodyPr anchorCtr="0" anchor="t" bIns="45700" lIns="91425" spcFirstLastPara="1" rIns="91425" wrap="square" tIns="45700">
            <a:noAutofit/>
          </a:bodyPr>
          <a:lstStyle/>
          <a:p>
            <a:pPr indent="-336550" lvl="0" marL="457200" rtl="0" algn="l">
              <a:lnSpc>
                <a:spcPct val="150000"/>
              </a:lnSpc>
              <a:spcBef>
                <a:spcPts val="0"/>
              </a:spcBef>
              <a:spcAft>
                <a:spcPts val="0"/>
              </a:spcAft>
              <a:buSzPts val="1700"/>
              <a:buChar char="●"/>
            </a:pPr>
            <a:r>
              <a:rPr b="1" lang="en-US" sz="1700" u="sng">
                <a:solidFill>
                  <a:schemeClr val="hlink"/>
                </a:solidFill>
                <a:hlinkClick r:id="rId3"/>
              </a:rPr>
              <a:t>https://careerkarma.com/blog/git-fetch/</a:t>
            </a:r>
            <a:endParaRPr b="1" sz="1700"/>
          </a:p>
          <a:p>
            <a:pPr indent="0" lvl="0" marL="0" rtl="0" algn="l">
              <a:lnSpc>
                <a:spcPct val="150000"/>
              </a:lnSpc>
              <a:spcBef>
                <a:spcPts val="0"/>
              </a:spcBef>
              <a:spcAft>
                <a:spcPts val="0"/>
              </a:spcAft>
              <a:buClr>
                <a:schemeClr val="dk2"/>
              </a:buClr>
              <a:buSzPts val="1400"/>
              <a:buNone/>
            </a:pPr>
            <a:r>
              <a:t/>
            </a:r>
            <a:endParaRPr b="1" sz="1700"/>
          </a:p>
          <a:p>
            <a:pPr indent="-336550" lvl="0" marL="457200" rtl="0" algn="l">
              <a:lnSpc>
                <a:spcPct val="150000"/>
              </a:lnSpc>
              <a:spcBef>
                <a:spcPts val="0"/>
              </a:spcBef>
              <a:spcAft>
                <a:spcPts val="0"/>
              </a:spcAft>
              <a:buSzPts val="1700"/>
              <a:buChar char="●"/>
            </a:pPr>
            <a:r>
              <a:rPr b="1" lang="en-US" sz="1700" u="sng">
                <a:solidFill>
                  <a:schemeClr val="hlink"/>
                </a:solidFill>
                <a:hlinkClick r:id="rId4"/>
              </a:rPr>
              <a:t>https://www.atlassian.com/git/tutorials/syncing/git-fetch#:~:text=The%20git%20fetch%20command%20downloads,else%20has%20been%20working%20on.&amp;text=This%20makes%20fetching%20a%20safe,them%20with%20your%20local%20repository</a:t>
            </a:r>
            <a:r>
              <a:rPr b="1" lang="en-US" sz="1700"/>
              <a:t>.</a:t>
            </a:r>
            <a:endParaRPr b="1" sz="1700"/>
          </a:p>
          <a:p>
            <a:pPr indent="0" lvl="0" marL="0" rtl="0" algn="l">
              <a:lnSpc>
                <a:spcPct val="150000"/>
              </a:lnSpc>
              <a:spcBef>
                <a:spcPts val="0"/>
              </a:spcBef>
              <a:spcAft>
                <a:spcPts val="0"/>
              </a:spcAft>
              <a:buClr>
                <a:schemeClr val="dk2"/>
              </a:buClr>
              <a:buSzPts val="1400"/>
              <a:buNone/>
            </a:pPr>
            <a:r>
              <a:t/>
            </a:r>
            <a:endParaRPr b="1" sz="1700"/>
          </a:p>
          <a:p>
            <a:pPr indent="-336550" lvl="0" marL="457200" rtl="0" algn="l">
              <a:lnSpc>
                <a:spcPct val="150000"/>
              </a:lnSpc>
              <a:spcBef>
                <a:spcPts val="0"/>
              </a:spcBef>
              <a:spcAft>
                <a:spcPts val="0"/>
              </a:spcAft>
              <a:buSzPts val="1700"/>
              <a:buChar char="●"/>
            </a:pPr>
            <a:r>
              <a:rPr b="1" lang="en-US" sz="1700"/>
              <a:t>https://git-scm.com/docs/git-fetch</a:t>
            </a:r>
            <a:endParaRPr b="1" sz="1700"/>
          </a:p>
        </p:txBody>
      </p:sp>
      <p:sp>
        <p:nvSpPr>
          <p:cNvPr id="272" name="Google Shape;272;p33"/>
          <p:cNvSpPr/>
          <p:nvPr/>
        </p:nvSpPr>
        <p:spPr>
          <a:xfrm>
            <a:off x="5724339" y="2923521"/>
            <a:ext cx="383719" cy="421257"/>
          </a:xfrm>
          <a:custGeom>
            <a:rect b="b" l="l" r="r" t="t"/>
            <a:pathLst>
              <a:path extrusionOk="0" h="176" w="160">
                <a:moveTo>
                  <a:pt x="156" y="0"/>
                </a:moveTo>
                <a:cubicBezTo>
                  <a:pt x="156" y="0"/>
                  <a:pt x="156" y="0"/>
                  <a:pt x="155" y="0"/>
                </a:cubicBezTo>
                <a:cubicBezTo>
                  <a:pt x="155" y="0"/>
                  <a:pt x="155" y="0"/>
                  <a:pt x="155" y="0"/>
                </a:cubicBezTo>
                <a:cubicBezTo>
                  <a:pt x="51" y="16"/>
                  <a:pt x="51" y="16"/>
                  <a:pt x="51" y="16"/>
                </a:cubicBezTo>
                <a:cubicBezTo>
                  <a:pt x="51" y="16"/>
                  <a:pt x="51" y="16"/>
                  <a:pt x="51" y="16"/>
                </a:cubicBezTo>
                <a:cubicBezTo>
                  <a:pt x="49" y="16"/>
                  <a:pt x="48" y="18"/>
                  <a:pt x="48" y="20"/>
                </a:cubicBezTo>
                <a:cubicBezTo>
                  <a:pt x="48" y="140"/>
                  <a:pt x="48" y="140"/>
                  <a:pt x="48" y="140"/>
                </a:cubicBezTo>
                <a:cubicBezTo>
                  <a:pt x="45" y="138"/>
                  <a:pt x="41" y="136"/>
                  <a:pt x="36" y="136"/>
                </a:cubicBezTo>
                <a:cubicBezTo>
                  <a:pt x="20" y="136"/>
                  <a:pt x="20" y="136"/>
                  <a:pt x="20" y="136"/>
                </a:cubicBezTo>
                <a:cubicBezTo>
                  <a:pt x="9" y="136"/>
                  <a:pt x="0" y="145"/>
                  <a:pt x="0" y="156"/>
                </a:cubicBezTo>
                <a:cubicBezTo>
                  <a:pt x="0" y="167"/>
                  <a:pt x="9" y="176"/>
                  <a:pt x="20" y="176"/>
                </a:cubicBezTo>
                <a:cubicBezTo>
                  <a:pt x="36" y="176"/>
                  <a:pt x="36" y="176"/>
                  <a:pt x="36" y="176"/>
                </a:cubicBezTo>
                <a:cubicBezTo>
                  <a:pt x="47" y="176"/>
                  <a:pt x="56" y="167"/>
                  <a:pt x="56" y="156"/>
                </a:cubicBezTo>
                <a:cubicBezTo>
                  <a:pt x="56" y="63"/>
                  <a:pt x="56" y="63"/>
                  <a:pt x="56" y="63"/>
                </a:cubicBezTo>
                <a:cubicBezTo>
                  <a:pt x="152" y="49"/>
                  <a:pt x="152" y="49"/>
                  <a:pt x="152" y="49"/>
                </a:cubicBezTo>
                <a:cubicBezTo>
                  <a:pt x="152" y="116"/>
                  <a:pt x="152" y="116"/>
                  <a:pt x="152" y="116"/>
                </a:cubicBezTo>
                <a:cubicBezTo>
                  <a:pt x="149" y="114"/>
                  <a:pt x="145" y="112"/>
                  <a:pt x="140" y="112"/>
                </a:cubicBezTo>
                <a:cubicBezTo>
                  <a:pt x="124" y="112"/>
                  <a:pt x="124" y="112"/>
                  <a:pt x="124" y="112"/>
                </a:cubicBezTo>
                <a:cubicBezTo>
                  <a:pt x="113" y="112"/>
                  <a:pt x="104" y="121"/>
                  <a:pt x="104" y="132"/>
                </a:cubicBezTo>
                <a:cubicBezTo>
                  <a:pt x="104" y="143"/>
                  <a:pt x="113" y="152"/>
                  <a:pt x="124" y="152"/>
                </a:cubicBezTo>
                <a:cubicBezTo>
                  <a:pt x="140" y="152"/>
                  <a:pt x="140" y="152"/>
                  <a:pt x="140" y="152"/>
                </a:cubicBezTo>
                <a:cubicBezTo>
                  <a:pt x="151" y="152"/>
                  <a:pt x="160" y="143"/>
                  <a:pt x="160" y="132"/>
                </a:cubicBezTo>
                <a:cubicBezTo>
                  <a:pt x="160" y="4"/>
                  <a:pt x="160" y="4"/>
                  <a:pt x="160" y="4"/>
                </a:cubicBezTo>
                <a:cubicBezTo>
                  <a:pt x="160" y="2"/>
                  <a:pt x="158" y="0"/>
                  <a:pt x="156" y="0"/>
                </a:cubicBezTo>
                <a:moveTo>
                  <a:pt x="36" y="168"/>
                </a:moveTo>
                <a:cubicBezTo>
                  <a:pt x="20" y="168"/>
                  <a:pt x="20" y="168"/>
                  <a:pt x="20" y="168"/>
                </a:cubicBezTo>
                <a:cubicBezTo>
                  <a:pt x="13" y="168"/>
                  <a:pt x="8" y="163"/>
                  <a:pt x="8" y="156"/>
                </a:cubicBezTo>
                <a:cubicBezTo>
                  <a:pt x="8" y="149"/>
                  <a:pt x="13" y="144"/>
                  <a:pt x="20" y="144"/>
                </a:cubicBezTo>
                <a:cubicBezTo>
                  <a:pt x="36" y="144"/>
                  <a:pt x="36" y="144"/>
                  <a:pt x="36" y="144"/>
                </a:cubicBezTo>
                <a:cubicBezTo>
                  <a:pt x="43" y="144"/>
                  <a:pt x="48" y="149"/>
                  <a:pt x="48" y="156"/>
                </a:cubicBezTo>
                <a:cubicBezTo>
                  <a:pt x="48" y="163"/>
                  <a:pt x="43" y="168"/>
                  <a:pt x="36" y="168"/>
                </a:cubicBezTo>
                <a:moveTo>
                  <a:pt x="140" y="144"/>
                </a:moveTo>
                <a:cubicBezTo>
                  <a:pt x="124" y="144"/>
                  <a:pt x="124" y="144"/>
                  <a:pt x="124" y="144"/>
                </a:cubicBezTo>
                <a:cubicBezTo>
                  <a:pt x="117" y="144"/>
                  <a:pt x="112" y="139"/>
                  <a:pt x="112" y="132"/>
                </a:cubicBezTo>
                <a:cubicBezTo>
                  <a:pt x="112" y="125"/>
                  <a:pt x="117" y="120"/>
                  <a:pt x="124" y="120"/>
                </a:cubicBezTo>
                <a:cubicBezTo>
                  <a:pt x="140" y="120"/>
                  <a:pt x="140" y="120"/>
                  <a:pt x="140" y="120"/>
                </a:cubicBezTo>
                <a:cubicBezTo>
                  <a:pt x="147" y="120"/>
                  <a:pt x="152" y="125"/>
                  <a:pt x="152" y="132"/>
                </a:cubicBezTo>
                <a:cubicBezTo>
                  <a:pt x="152" y="139"/>
                  <a:pt x="147" y="144"/>
                  <a:pt x="140" y="144"/>
                </a:cubicBezTo>
                <a:moveTo>
                  <a:pt x="152" y="41"/>
                </a:moveTo>
                <a:cubicBezTo>
                  <a:pt x="56" y="55"/>
                  <a:pt x="56" y="55"/>
                  <a:pt x="56" y="55"/>
                </a:cubicBezTo>
                <a:cubicBezTo>
                  <a:pt x="56" y="23"/>
                  <a:pt x="56" y="23"/>
                  <a:pt x="56" y="23"/>
                </a:cubicBezTo>
                <a:cubicBezTo>
                  <a:pt x="152" y="9"/>
                  <a:pt x="152" y="9"/>
                  <a:pt x="152" y="9"/>
                </a:cubicBezTo>
                <a:lnTo>
                  <a:pt x="152" y="4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Light"/>
              <a:ea typeface="Poppins Light"/>
              <a:cs typeface="Poppins Light"/>
              <a:sym typeface="Poppins Light"/>
            </a:endParaRPr>
          </a:p>
        </p:txBody>
      </p:sp>
      <p:pic>
        <p:nvPicPr>
          <p:cNvPr id="273" name="Google Shape;273;p33"/>
          <p:cNvPicPr preferRelativeResize="0"/>
          <p:nvPr/>
        </p:nvPicPr>
        <p:blipFill rotWithShape="1">
          <a:blip r:embed="rId5">
            <a:alphaModFix/>
          </a:blip>
          <a:srcRect b="0" l="0" r="0" t="0"/>
          <a:stretch/>
        </p:blipFill>
        <p:spPr>
          <a:xfrm rot="5400000">
            <a:off x="7294822" y="1960826"/>
            <a:ext cx="5379249" cy="44150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4"/>
          <p:cNvPicPr preferRelativeResize="0"/>
          <p:nvPr>
            <p:ph idx="2" type="pic"/>
          </p:nvPr>
        </p:nvPicPr>
        <p:blipFill rotWithShape="1">
          <a:blip r:embed="rId3">
            <a:alphaModFix/>
          </a:blip>
          <a:srcRect b="0" l="0" r="0" t="0"/>
          <a:stretch/>
        </p:blipFill>
        <p:spPr>
          <a:xfrm>
            <a:off x="0" y="1"/>
            <a:ext cx="12192000" cy="6858000"/>
          </a:xfrm>
          <a:prstGeom prst="rect">
            <a:avLst/>
          </a:prstGeom>
          <a:noFill/>
          <a:ln>
            <a:noFill/>
          </a:ln>
        </p:spPr>
      </p:pic>
      <p:sp>
        <p:nvSpPr>
          <p:cNvPr id="279" name="Google Shape;279;p34"/>
          <p:cNvSpPr/>
          <p:nvPr/>
        </p:nvSpPr>
        <p:spPr>
          <a:xfrm>
            <a:off x="0" y="0"/>
            <a:ext cx="12192000"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280" name="Google Shape;280;p34"/>
          <p:cNvPicPr preferRelativeResize="0"/>
          <p:nvPr/>
        </p:nvPicPr>
        <p:blipFill rotWithShape="1">
          <a:blip r:embed="rId4">
            <a:alphaModFix/>
          </a:blip>
          <a:srcRect b="0" l="0" r="0" t="0"/>
          <a:stretch/>
        </p:blipFill>
        <p:spPr>
          <a:xfrm>
            <a:off x="5766027" y="-213293"/>
            <a:ext cx="6655830" cy="5462959"/>
          </a:xfrm>
          <a:prstGeom prst="rect">
            <a:avLst/>
          </a:prstGeom>
          <a:noFill/>
          <a:ln>
            <a:noFill/>
          </a:ln>
        </p:spPr>
      </p:pic>
      <p:pic>
        <p:nvPicPr>
          <p:cNvPr id="281" name="Google Shape;281;p34"/>
          <p:cNvPicPr preferRelativeResize="0"/>
          <p:nvPr/>
        </p:nvPicPr>
        <p:blipFill rotWithShape="1">
          <a:blip r:embed="rId4">
            <a:alphaModFix/>
          </a:blip>
          <a:srcRect b="0" l="0" r="0" t="0"/>
          <a:stretch/>
        </p:blipFill>
        <p:spPr>
          <a:xfrm rot="10800000">
            <a:off x="-215294" y="1060791"/>
            <a:ext cx="7320998" cy="6008914"/>
          </a:xfrm>
          <a:prstGeom prst="rect">
            <a:avLst/>
          </a:prstGeom>
          <a:noFill/>
          <a:ln>
            <a:noFill/>
          </a:ln>
        </p:spPr>
      </p:pic>
      <p:sp>
        <p:nvSpPr>
          <p:cNvPr id="282" name="Google Shape;282;p34"/>
          <p:cNvSpPr txBox="1"/>
          <p:nvPr/>
        </p:nvSpPr>
        <p:spPr>
          <a:xfrm>
            <a:off x="3947082" y="2204677"/>
            <a:ext cx="3586238" cy="1046440"/>
          </a:xfrm>
          <a:prstGeom prst="rect">
            <a:avLst/>
          </a:prstGeom>
          <a:noFill/>
          <a:ln>
            <a:noFill/>
          </a:ln>
        </p:spPr>
        <p:txBody>
          <a:bodyPr anchorCtr="0" anchor="t" bIns="45700" lIns="91425" spcFirstLastPara="1" rIns="91425" wrap="square" tIns="45700">
            <a:noAutofit/>
          </a:bodyPr>
          <a:lstStyle/>
          <a:p>
            <a:pPr indent="0" lvl="0" marL="0" marR="0" rtl="0" algn="l">
              <a:lnSpc>
                <a:spcPct val="166666"/>
              </a:lnSpc>
              <a:spcBef>
                <a:spcPts val="0"/>
              </a:spcBef>
              <a:spcAft>
                <a:spcPts val="0"/>
              </a:spcAft>
              <a:buNone/>
            </a:pPr>
            <a:r>
              <a:rPr lang="en-US" sz="4800">
                <a:solidFill>
                  <a:schemeClr val="lt2"/>
                </a:solidFill>
                <a:latin typeface="Poppins"/>
                <a:ea typeface="Poppins"/>
                <a:cs typeface="Poppins"/>
                <a:sym typeface="Poppins"/>
              </a:rPr>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p20"/>
          <p:cNvGrpSpPr/>
          <p:nvPr/>
        </p:nvGrpSpPr>
        <p:grpSpPr>
          <a:xfrm>
            <a:off x="6764072" y="-336522"/>
            <a:ext cx="8808040" cy="9131635"/>
            <a:chOff x="6764072" y="-336522"/>
            <a:chExt cx="8808040" cy="9131635"/>
          </a:xfrm>
        </p:grpSpPr>
        <p:sp>
          <p:nvSpPr>
            <p:cNvPr id="128" name="Google Shape;128;p20"/>
            <p:cNvSpPr/>
            <p:nvPr/>
          </p:nvSpPr>
          <p:spPr>
            <a:xfrm rot="-2025053">
              <a:off x="7888890" y="1035606"/>
              <a:ext cx="6664841" cy="5687804"/>
            </a:xfrm>
            <a:custGeom>
              <a:rect b="b" l="l" r="r" t="t"/>
              <a:pathLst>
                <a:path extrusionOk="0" h="3848" w="4509">
                  <a:moveTo>
                    <a:pt x="1674" y="3848"/>
                  </a:moveTo>
                  <a:lnTo>
                    <a:pt x="1411" y="3026"/>
                  </a:lnTo>
                  <a:lnTo>
                    <a:pt x="0" y="3222"/>
                  </a:lnTo>
                  <a:lnTo>
                    <a:pt x="274" y="1680"/>
                  </a:lnTo>
                  <a:lnTo>
                    <a:pt x="789" y="551"/>
                  </a:lnTo>
                  <a:lnTo>
                    <a:pt x="1104" y="958"/>
                  </a:lnTo>
                  <a:lnTo>
                    <a:pt x="1375" y="0"/>
                  </a:lnTo>
                  <a:lnTo>
                    <a:pt x="2068" y="806"/>
                  </a:lnTo>
                  <a:lnTo>
                    <a:pt x="2458" y="660"/>
                  </a:lnTo>
                  <a:lnTo>
                    <a:pt x="2266" y="1194"/>
                  </a:lnTo>
                  <a:lnTo>
                    <a:pt x="4509" y="1761"/>
                  </a:lnTo>
                  <a:lnTo>
                    <a:pt x="2446" y="3123"/>
                  </a:lnTo>
                  <a:lnTo>
                    <a:pt x="1674" y="3848"/>
                  </a:lnTo>
                  <a:close/>
                </a:path>
              </a:pathLst>
            </a:custGeom>
            <a:gradFill>
              <a:gsLst>
                <a:gs pos="0">
                  <a:srgbClr val="2099D8">
                    <a:alpha val="24705"/>
                  </a:srgbClr>
                </a:gs>
                <a:gs pos="100000">
                  <a:srgbClr val="27A6C2">
                    <a:alpha val="20000"/>
                  </a:srgbClr>
                </a:gs>
              </a:gsLst>
              <a:lin ang="108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29" name="Google Shape;129;p20"/>
            <p:cNvSpPr/>
            <p:nvPr/>
          </p:nvSpPr>
          <p:spPr>
            <a:xfrm rot="-2025053">
              <a:off x="7633537" y="4028946"/>
              <a:ext cx="4410708" cy="3866760"/>
            </a:xfrm>
            <a:custGeom>
              <a:rect b="b" l="l" r="r" t="t"/>
              <a:pathLst>
                <a:path extrusionOk="0" h="2616" w="2984">
                  <a:moveTo>
                    <a:pt x="0" y="379"/>
                  </a:moveTo>
                  <a:lnTo>
                    <a:pt x="2984" y="0"/>
                  </a:lnTo>
                  <a:lnTo>
                    <a:pt x="2367" y="2616"/>
                  </a:lnTo>
                  <a:lnTo>
                    <a:pt x="687" y="1954"/>
                  </a:lnTo>
                  <a:lnTo>
                    <a:pt x="0" y="379"/>
                  </a:lnTo>
                  <a:close/>
                </a:path>
              </a:pathLst>
            </a:custGeom>
            <a:solidFill>
              <a:schemeClr val="accent3">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0" name="Google Shape;130;p20"/>
            <p:cNvSpPr/>
            <p:nvPr/>
          </p:nvSpPr>
          <p:spPr>
            <a:xfrm rot="-2025053">
              <a:off x="9336552" y="721024"/>
              <a:ext cx="4601386" cy="4449140"/>
            </a:xfrm>
            <a:custGeom>
              <a:rect b="b" l="l" r="r" t="t"/>
              <a:pathLst>
                <a:path extrusionOk="0" h="3010" w="3113">
                  <a:moveTo>
                    <a:pt x="0" y="0"/>
                  </a:moveTo>
                  <a:lnTo>
                    <a:pt x="55" y="3010"/>
                  </a:lnTo>
                  <a:lnTo>
                    <a:pt x="3113" y="1765"/>
                  </a:lnTo>
                  <a:lnTo>
                    <a:pt x="0" y="0"/>
                  </a:lnTo>
                  <a:close/>
                </a:path>
              </a:pathLst>
            </a:custGeom>
            <a:solidFill>
              <a:schemeClr val="accent4">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1" name="Google Shape;131;p20"/>
            <p:cNvSpPr/>
            <p:nvPr/>
          </p:nvSpPr>
          <p:spPr>
            <a:xfrm rot="-2025053">
              <a:off x="9640452" y="3035295"/>
              <a:ext cx="1720531" cy="3056751"/>
            </a:xfrm>
            <a:custGeom>
              <a:rect b="b" l="l" r="r" t="t"/>
              <a:pathLst>
                <a:path extrusionOk="0" h="2068" w="1164">
                  <a:moveTo>
                    <a:pt x="1164" y="236"/>
                  </a:moveTo>
                  <a:lnTo>
                    <a:pt x="308" y="2068"/>
                  </a:lnTo>
                  <a:lnTo>
                    <a:pt x="0" y="0"/>
                  </a:lnTo>
                  <a:lnTo>
                    <a:pt x="1164" y="236"/>
                  </a:lnTo>
                  <a:close/>
                </a:path>
              </a:pathLst>
            </a:custGeom>
            <a:solidFill>
              <a:schemeClr val="accent1">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2" name="Google Shape;132;p20"/>
            <p:cNvSpPr/>
            <p:nvPr/>
          </p:nvSpPr>
          <p:spPr>
            <a:xfrm rot="-2025053">
              <a:off x="7301088" y="4321216"/>
              <a:ext cx="3148394" cy="2888245"/>
            </a:xfrm>
            <a:custGeom>
              <a:rect b="b" l="l" r="r" t="t"/>
              <a:pathLst>
                <a:path extrusionOk="0" h="1954" w="2130">
                  <a:moveTo>
                    <a:pt x="0" y="525"/>
                  </a:moveTo>
                  <a:lnTo>
                    <a:pt x="2130" y="1954"/>
                  </a:lnTo>
                  <a:lnTo>
                    <a:pt x="1954" y="0"/>
                  </a:lnTo>
                  <a:lnTo>
                    <a:pt x="0" y="525"/>
                  </a:lnTo>
                  <a:close/>
                </a:path>
              </a:pathLst>
            </a:custGeom>
            <a:solidFill>
              <a:schemeClr val="accent2">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3" name="Google Shape;133;p20"/>
            <p:cNvSpPr/>
            <p:nvPr/>
          </p:nvSpPr>
          <p:spPr>
            <a:xfrm rot="-2025053">
              <a:off x="7483380" y="4555337"/>
              <a:ext cx="4672336" cy="2285173"/>
            </a:xfrm>
            <a:custGeom>
              <a:rect b="b" l="l" r="r" t="t"/>
              <a:pathLst>
                <a:path extrusionOk="0" h="1546" w="3161">
                  <a:moveTo>
                    <a:pt x="0" y="0"/>
                  </a:moveTo>
                  <a:lnTo>
                    <a:pt x="3161" y="1546"/>
                  </a:lnTo>
                  <a:lnTo>
                    <a:pt x="2116" y="1425"/>
                  </a:lnTo>
                  <a:lnTo>
                    <a:pt x="0" y="0"/>
                  </a:lnTo>
                  <a:close/>
                </a:path>
              </a:pathLst>
            </a:custGeom>
            <a:gradFill>
              <a:gsLst>
                <a:gs pos="0">
                  <a:srgbClr val="2099D8">
                    <a:alpha val="20000"/>
                  </a:srgbClr>
                </a:gs>
                <a:gs pos="100000">
                  <a:srgbClr val="27A6C2">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4" name="Google Shape;134;p20"/>
            <p:cNvSpPr/>
            <p:nvPr/>
          </p:nvSpPr>
          <p:spPr>
            <a:xfrm rot="-2025053">
              <a:off x="13756706" y="1937413"/>
              <a:ext cx="48778" cy="47300"/>
            </a:xfrm>
            <a:custGeom>
              <a:rect b="b" l="l" r="r" t="t"/>
              <a:pathLst>
                <a:path extrusionOk="0" h="29" w="30">
                  <a:moveTo>
                    <a:pt x="28" y="18"/>
                  </a:moveTo>
                  <a:cubicBezTo>
                    <a:pt x="26" y="25"/>
                    <a:pt x="18" y="29"/>
                    <a:pt x="11" y="27"/>
                  </a:cubicBezTo>
                  <a:cubicBezTo>
                    <a:pt x="4" y="25"/>
                    <a:pt x="0" y="18"/>
                    <a:pt x="2" y="11"/>
                  </a:cubicBezTo>
                  <a:cubicBezTo>
                    <a:pt x="5" y="4"/>
                    <a:pt x="12" y="0"/>
                    <a:pt x="19" y="2"/>
                  </a:cubicBezTo>
                  <a:cubicBezTo>
                    <a:pt x="26" y="4"/>
                    <a:pt x="30" y="11"/>
                    <a:pt x="28" y="18"/>
                  </a:cubicBezTo>
                  <a:close/>
                </a:path>
              </a:pathLst>
            </a:custGeom>
            <a:gradFill>
              <a:gsLst>
                <a:gs pos="0">
                  <a:srgbClr val="2099D8">
                    <a:alpha val="20000"/>
                  </a:srgbClr>
                </a:gs>
                <a:gs pos="100000">
                  <a:srgbClr val="27A6C2">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5" name="Google Shape;135;p20"/>
            <p:cNvSpPr/>
            <p:nvPr/>
          </p:nvSpPr>
          <p:spPr>
            <a:xfrm rot="-2025053">
              <a:off x="8480575" y="5312429"/>
              <a:ext cx="62081" cy="62081"/>
            </a:xfrm>
            <a:custGeom>
              <a:rect b="b" l="l" r="r" t="t"/>
              <a:pathLst>
                <a:path extrusionOk="0" h="39" w="39">
                  <a:moveTo>
                    <a:pt x="4" y="26"/>
                  </a:moveTo>
                  <a:cubicBezTo>
                    <a:pt x="0" y="17"/>
                    <a:pt x="4" y="7"/>
                    <a:pt x="13" y="3"/>
                  </a:cubicBezTo>
                  <a:cubicBezTo>
                    <a:pt x="22" y="0"/>
                    <a:pt x="32" y="4"/>
                    <a:pt x="35" y="13"/>
                  </a:cubicBezTo>
                  <a:cubicBezTo>
                    <a:pt x="39" y="22"/>
                    <a:pt x="35" y="32"/>
                    <a:pt x="26" y="35"/>
                  </a:cubicBezTo>
                  <a:cubicBezTo>
                    <a:pt x="17" y="39"/>
                    <a:pt x="7" y="34"/>
                    <a:pt x="4" y="26"/>
                  </a:cubicBezTo>
                  <a:close/>
                </a:path>
              </a:pathLst>
            </a:custGeom>
            <a:gradFill>
              <a:gsLst>
                <a:gs pos="0">
                  <a:srgbClr val="2099D8">
                    <a:alpha val="20000"/>
                  </a:srgbClr>
                </a:gs>
                <a:gs pos="100000">
                  <a:srgbClr val="27A6C2">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sp>
        <p:nvSpPr>
          <p:cNvPr id="136" name="Google Shape;136;p20"/>
          <p:cNvSpPr/>
          <p:nvPr/>
        </p:nvSpPr>
        <p:spPr>
          <a:xfrm rot="-2025053">
            <a:off x="6781773" y="1428519"/>
            <a:ext cx="7791168" cy="5785360"/>
          </a:xfrm>
          <a:custGeom>
            <a:rect b="b" l="l" r="r" t="t"/>
            <a:pathLst>
              <a:path extrusionOk="0" h="3592" w="4842">
                <a:moveTo>
                  <a:pt x="4842" y="1652"/>
                </a:moveTo>
                <a:cubicBezTo>
                  <a:pt x="4842" y="1652"/>
                  <a:pt x="4842" y="1652"/>
                  <a:pt x="4842" y="1652"/>
                </a:cubicBezTo>
                <a:cubicBezTo>
                  <a:pt x="4842" y="1652"/>
                  <a:pt x="4842" y="1652"/>
                  <a:pt x="4842" y="1652"/>
                </a:cubicBezTo>
                <a:cubicBezTo>
                  <a:pt x="4841" y="1645"/>
                  <a:pt x="4841" y="1645"/>
                  <a:pt x="4841" y="1645"/>
                </a:cubicBezTo>
                <a:cubicBezTo>
                  <a:pt x="2812" y="1131"/>
                  <a:pt x="2812" y="1131"/>
                  <a:pt x="2812" y="1131"/>
                </a:cubicBezTo>
                <a:cubicBezTo>
                  <a:pt x="2814" y="1124"/>
                  <a:pt x="2814" y="1117"/>
                  <a:pt x="2811" y="1109"/>
                </a:cubicBezTo>
                <a:cubicBezTo>
                  <a:pt x="2808" y="1103"/>
                  <a:pt x="2803" y="1097"/>
                  <a:pt x="2797" y="1094"/>
                </a:cubicBezTo>
                <a:cubicBezTo>
                  <a:pt x="2950" y="665"/>
                  <a:pt x="2950" y="665"/>
                  <a:pt x="2950" y="665"/>
                </a:cubicBezTo>
                <a:cubicBezTo>
                  <a:pt x="2956" y="666"/>
                  <a:pt x="2961" y="666"/>
                  <a:pt x="2967" y="664"/>
                </a:cubicBezTo>
                <a:cubicBezTo>
                  <a:pt x="2981" y="658"/>
                  <a:pt x="2988" y="641"/>
                  <a:pt x="2982" y="627"/>
                </a:cubicBezTo>
                <a:cubicBezTo>
                  <a:pt x="2976" y="612"/>
                  <a:pt x="2960" y="605"/>
                  <a:pt x="2945" y="611"/>
                </a:cubicBezTo>
                <a:cubicBezTo>
                  <a:pt x="2932" y="616"/>
                  <a:pt x="2925" y="630"/>
                  <a:pt x="2928" y="644"/>
                </a:cubicBezTo>
                <a:cubicBezTo>
                  <a:pt x="2617" y="761"/>
                  <a:pt x="2617" y="761"/>
                  <a:pt x="2617" y="761"/>
                </a:cubicBezTo>
                <a:cubicBezTo>
                  <a:pt x="2617" y="759"/>
                  <a:pt x="2617" y="756"/>
                  <a:pt x="2616" y="754"/>
                </a:cubicBezTo>
                <a:cubicBezTo>
                  <a:pt x="2612" y="744"/>
                  <a:pt x="2601" y="740"/>
                  <a:pt x="2591" y="744"/>
                </a:cubicBezTo>
                <a:cubicBezTo>
                  <a:pt x="2588" y="745"/>
                  <a:pt x="2585" y="747"/>
                  <a:pt x="2583" y="749"/>
                </a:cubicBezTo>
                <a:cubicBezTo>
                  <a:pt x="1983" y="51"/>
                  <a:pt x="1983" y="51"/>
                  <a:pt x="1983" y="51"/>
                </a:cubicBezTo>
                <a:cubicBezTo>
                  <a:pt x="1990" y="43"/>
                  <a:pt x="1992" y="32"/>
                  <a:pt x="1988" y="22"/>
                </a:cubicBezTo>
                <a:cubicBezTo>
                  <a:pt x="1982" y="7"/>
                  <a:pt x="1965" y="0"/>
                  <a:pt x="1951" y="6"/>
                </a:cubicBezTo>
                <a:cubicBezTo>
                  <a:pt x="1936" y="12"/>
                  <a:pt x="1929" y="28"/>
                  <a:pt x="1935" y="43"/>
                </a:cubicBezTo>
                <a:cubicBezTo>
                  <a:pt x="1938" y="50"/>
                  <a:pt x="1944" y="55"/>
                  <a:pt x="1950" y="58"/>
                </a:cubicBezTo>
                <a:cubicBezTo>
                  <a:pt x="1715" y="886"/>
                  <a:pt x="1715" y="886"/>
                  <a:pt x="1715" y="886"/>
                </a:cubicBezTo>
                <a:cubicBezTo>
                  <a:pt x="1713" y="886"/>
                  <a:pt x="1711" y="887"/>
                  <a:pt x="1708" y="888"/>
                </a:cubicBezTo>
                <a:cubicBezTo>
                  <a:pt x="1706" y="889"/>
                  <a:pt x="1704" y="890"/>
                  <a:pt x="1702" y="891"/>
                </a:cubicBezTo>
                <a:cubicBezTo>
                  <a:pt x="1442" y="556"/>
                  <a:pt x="1442" y="556"/>
                  <a:pt x="1442" y="556"/>
                </a:cubicBezTo>
                <a:cubicBezTo>
                  <a:pt x="1450" y="548"/>
                  <a:pt x="1453" y="536"/>
                  <a:pt x="1448" y="525"/>
                </a:cubicBezTo>
                <a:cubicBezTo>
                  <a:pt x="1442" y="511"/>
                  <a:pt x="1426" y="504"/>
                  <a:pt x="1411" y="510"/>
                </a:cubicBezTo>
                <a:cubicBezTo>
                  <a:pt x="1397" y="515"/>
                  <a:pt x="1389" y="532"/>
                  <a:pt x="1395" y="547"/>
                </a:cubicBezTo>
                <a:cubicBezTo>
                  <a:pt x="1398" y="553"/>
                  <a:pt x="1403" y="558"/>
                  <a:pt x="1409" y="561"/>
                </a:cubicBezTo>
                <a:cubicBezTo>
                  <a:pt x="969" y="1525"/>
                  <a:pt x="969" y="1525"/>
                  <a:pt x="969" y="1525"/>
                </a:cubicBezTo>
                <a:cubicBezTo>
                  <a:pt x="80" y="1498"/>
                  <a:pt x="80" y="1498"/>
                  <a:pt x="80" y="1498"/>
                </a:cubicBezTo>
                <a:cubicBezTo>
                  <a:pt x="79" y="1493"/>
                  <a:pt x="79" y="1489"/>
                  <a:pt x="77" y="1485"/>
                </a:cubicBezTo>
                <a:cubicBezTo>
                  <a:pt x="69" y="1466"/>
                  <a:pt x="47" y="1457"/>
                  <a:pt x="28" y="1464"/>
                </a:cubicBezTo>
                <a:cubicBezTo>
                  <a:pt x="9" y="1472"/>
                  <a:pt x="0" y="1494"/>
                  <a:pt x="8" y="1513"/>
                </a:cubicBezTo>
                <a:cubicBezTo>
                  <a:pt x="16" y="1532"/>
                  <a:pt x="37" y="1541"/>
                  <a:pt x="56" y="1533"/>
                </a:cubicBezTo>
                <a:cubicBezTo>
                  <a:pt x="58" y="1533"/>
                  <a:pt x="59" y="1532"/>
                  <a:pt x="60" y="1531"/>
                </a:cubicBezTo>
                <a:cubicBezTo>
                  <a:pt x="683" y="2963"/>
                  <a:pt x="683" y="2963"/>
                  <a:pt x="683" y="2963"/>
                </a:cubicBezTo>
                <a:cubicBezTo>
                  <a:pt x="671" y="2971"/>
                  <a:pt x="666" y="2985"/>
                  <a:pt x="671" y="2998"/>
                </a:cubicBezTo>
                <a:cubicBezTo>
                  <a:pt x="677" y="3013"/>
                  <a:pt x="694" y="3020"/>
                  <a:pt x="708" y="3014"/>
                </a:cubicBezTo>
                <a:cubicBezTo>
                  <a:pt x="719" y="3010"/>
                  <a:pt x="725" y="3000"/>
                  <a:pt x="726" y="2990"/>
                </a:cubicBezTo>
                <a:cubicBezTo>
                  <a:pt x="1970" y="2816"/>
                  <a:pt x="1970" y="2816"/>
                  <a:pt x="1970" y="2816"/>
                </a:cubicBezTo>
                <a:cubicBezTo>
                  <a:pt x="1975" y="2827"/>
                  <a:pt x="1986" y="2832"/>
                  <a:pt x="1997" y="2829"/>
                </a:cubicBezTo>
                <a:cubicBezTo>
                  <a:pt x="2229" y="3553"/>
                  <a:pt x="2229" y="3553"/>
                  <a:pt x="2229" y="3553"/>
                </a:cubicBezTo>
                <a:cubicBezTo>
                  <a:pt x="2227" y="3553"/>
                  <a:pt x="2226" y="3553"/>
                  <a:pt x="2225" y="3554"/>
                </a:cubicBezTo>
                <a:cubicBezTo>
                  <a:pt x="2215" y="3558"/>
                  <a:pt x="2211" y="3568"/>
                  <a:pt x="2214" y="3578"/>
                </a:cubicBezTo>
                <a:cubicBezTo>
                  <a:pt x="2218" y="3587"/>
                  <a:pt x="2229" y="3592"/>
                  <a:pt x="2238" y="3588"/>
                </a:cubicBezTo>
                <a:cubicBezTo>
                  <a:pt x="2248" y="3584"/>
                  <a:pt x="2252" y="3573"/>
                  <a:pt x="2249" y="3564"/>
                </a:cubicBezTo>
                <a:cubicBezTo>
                  <a:pt x="2248" y="3562"/>
                  <a:pt x="2247" y="3561"/>
                  <a:pt x="2246" y="3559"/>
                </a:cubicBezTo>
                <a:cubicBezTo>
                  <a:pt x="2931" y="2917"/>
                  <a:pt x="2931" y="2917"/>
                  <a:pt x="2931" y="2917"/>
                </a:cubicBezTo>
                <a:cubicBezTo>
                  <a:pt x="2938" y="2922"/>
                  <a:pt x="2947" y="2924"/>
                  <a:pt x="2955" y="2920"/>
                </a:cubicBezTo>
                <a:cubicBezTo>
                  <a:pt x="2967" y="2915"/>
                  <a:pt x="2973" y="2901"/>
                  <a:pt x="2968" y="2889"/>
                </a:cubicBezTo>
                <a:cubicBezTo>
                  <a:pt x="2968" y="2889"/>
                  <a:pt x="2968" y="2889"/>
                  <a:pt x="2968" y="2889"/>
                </a:cubicBezTo>
                <a:cubicBezTo>
                  <a:pt x="3490" y="2544"/>
                  <a:pt x="3490" y="2544"/>
                  <a:pt x="3490" y="2544"/>
                </a:cubicBezTo>
                <a:lnTo>
                  <a:pt x="4842" y="1652"/>
                </a:lnTo>
                <a:close/>
                <a:moveTo>
                  <a:pt x="2233" y="3553"/>
                </a:moveTo>
                <a:cubicBezTo>
                  <a:pt x="2001" y="2828"/>
                  <a:pt x="2001" y="2828"/>
                  <a:pt x="2001" y="2828"/>
                </a:cubicBezTo>
                <a:cubicBezTo>
                  <a:pt x="2007" y="2825"/>
                  <a:pt x="2011" y="2820"/>
                  <a:pt x="2013" y="2815"/>
                </a:cubicBezTo>
                <a:cubicBezTo>
                  <a:pt x="2922" y="2900"/>
                  <a:pt x="2922" y="2900"/>
                  <a:pt x="2922" y="2900"/>
                </a:cubicBezTo>
                <a:cubicBezTo>
                  <a:pt x="2922" y="2902"/>
                  <a:pt x="2923" y="2905"/>
                  <a:pt x="2924" y="2907"/>
                </a:cubicBezTo>
                <a:cubicBezTo>
                  <a:pt x="2925" y="2910"/>
                  <a:pt x="2926" y="2913"/>
                  <a:pt x="2928" y="2915"/>
                </a:cubicBezTo>
                <a:cubicBezTo>
                  <a:pt x="2243" y="3557"/>
                  <a:pt x="2243" y="3557"/>
                  <a:pt x="2243" y="3557"/>
                </a:cubicBezTo>
                <a:cubicBezTo>
                  <a:pt x="2240" y="3554"/>
                  <a:pt x="2237" y="3553"/>
                  <a:pt x="2233" y="3553"/>
                </a:cubicBezTo>
                <a:close/>
                <a:moveTo>
                  <a:pt x="726" y="2986"/>
                </a:moveTo>
                <a:cubicBezTo>
                  <a:pt x="726" y="2983"/>
                  <a:pt x="725" y="2980"/>
                  <a:pt x="724" y="2977"/>
                </a:cubicBezTo>
                <a:cubicBezTo>
                  <a:pt x="720" y="2968"/>
                  <a:pt x="712" y="2962"/>
                  <a:pt x="704" y="2960"/>
                </a:cubicBezTo>
                <a:cubicBezTo>
                  <a:pt x="866" y="2049"/>
                  <a:pt x="866" y="2049"/>
                  <a:pt x="866" y="2049"/>
                </a:cubicBezTo>
                <a:cubicBezTo>
                  <a:pt x="1972" y="2794"/>
                  <a:pt x="1972" y="2794"/>
                  <a:pt x="1972" y="2794"/>
                </a:cubicBezTo>
                <a:cubicBezTo>
                  <a:pt x="1969" y="2799"/>
                  <a:pt x="1967" y="2806"/>
                  <a:pt x="1969" y="2812"/>
                </a:cubicBezTo>
                <a:lnTo>
                  <a:pt x="726" y="2986"/>
                </a:lnTo>
                <a:close/>
                <a:moveTo>
                  <a:pt x="891" y="1910"/>
                </a:moveTo>
                <a:cubicBezTo>
                  <a:pt x="1463" y="2187"/>
                  <a:pt x="1463" y="2187"/>
                  <a:pt x="1463" y="2187"/>
                </a:cubicBezTo>
                <a:cubicBezTo>
                  <a:pt x="1973" y="2789"/>
                  <a:pt x="1973" y="2789"/>
                  <a:pt x="1973" y="2789"/>
                </a:cubicBezTo>
                <a:cubicBezTo>
                  <a:pt x="867" y="2045"/>
                  <a:pt x="867" y="2045"/>
                  <a:pt x="867" y="2045"/>
                </a:cubicBezTo>
                <a:lnTo>
                  <a:pt x="891" y="1910"/>
                </a:lnTo>
                <a:close/>
                <a:moveTo>
                  <a:pt x="863" y="2042"/>
                </a:moveTo>
                <a:cubicBezTo>
                  <a:pt x="100" y="1529"/>
                  <a:pt x="100" y="1529"/>
                  <a:pt x="100" y="1529"/>
                </a:cubicBezTo>
                <a:cubicBezTo>
                  <a:pt x="887" y="1908"/>
                  <a:pt x="887" y="1908"/>
                  <a:pt x="887" y="1908"/>
                </a:cubicBezTo>
                <a:lnTo>
                  <a:pt x="863" y="2042"/>
                </a:lnTo>
                <a:close/>
                <a:moveTo>
                  <a:pt x="1972" y="59"/>
                </a:moveTo>
                <a:cubicBezTo>
                  <a:pt x="1975" y="58"/>
                  <a:pt x="1977" y="57"/>
                  <a:pt x="1979" y="55"/>
                </a:cubicBezTo>
                <a:cubicBezTo>
                  <a:pt x="2521" y="780"/>
                  <a:pt x="2521" y="780"/>
                  <a:pt x="2521" y="780"/>
                </a:cubicBezTo>
                <a:cubicBezTo>
                  <a:pt x="1971" y="867"/>
                  <a:pt x="1971" y="867"/>
                  <a:pt x="1971" y="867"/>
                </a:cubicBezTo>
                <a:cubicBezTo>
                  <a:pt x="1962" y="61"/>
                  <a:pt x="1962" y="61"/>
                  <a:pt x="1962" y="61"/>
                </a:cubicBezTo>
                <a:cubicBezTo>
                  <a:pt x="1965" y="61"/>
                  <a:pt x="1969" y="60"/>
                  <a:pt x="1972" y="59"/>
                </a:cubicBezTo>
                <a:close/>
                <a:moveTo>
                  <a:pt x="2524" y="784"/>
                </a:moveTo>
                <a:cubicBezTo>
                  <a:pt x="2757" y="1096"/>
                  <a:pt x="2757" y="1096"/>
                  <a:pt x="2757" y="1096"/>
                </a:cubicBezTo>
                <a:cubicBezTo>
                  <a:pt x="2751" y="1101"/>
                  <a:pt x="2746" y="1108"/>
                  <a:pt x="2745" y="1116"/>
                </a:cubicBezTo>
                <a:cubicBezTo>
                  <a:pt x="1973" y="960"/>
                  <a:pt x="1973" y="960"/>
                  <a:pt x="1973" y="960"/>
                </a:cubicBezTo>
                <a:cubicBezTo>
                  <a:pt x="1972" y="871"/>
                  <a:pt x="1972" y="871"/>
                  <a:pt x="1972" y="871"/>
                </a:cubicBezTo>
                <a:lnTo>
                  <a:pt x="2524" y="784"/>
                </a:lnTo>
                <a:close/>
                <a:moveTo>
                  <a:pt x="2602" y="781"/>
                </a:moveTo>
                <a:cubicBezTo>
                  <a:pt x="2763" y="1092"/>
                  <a:pt x="2763" y="1092"/>
                  <a:pt x="2763" y="1092"/>
                </a:cubicBezTo>
                <a:cubicBezTo>
                  <a:pt x="2762" y="1092"/>
                  <a:pt x="2761" y="1093"/>
                  <a:pt x="2760" y="1093"/>
                </a:cubicBezTo>
                <a:cubicBezTo>
                  <a:pt x="2528" y="783"/>
                  <a:pt x="2528" y="783"/>
                  <a:pt x="2528" y="783"/>
                </a:cubicBezTo>
                <a:cubicBezTo>
                  <a:pt x="2584" y="775"/>
                  <a:pt x="2584" y="775"/>
                  <a:pt x="2584" y="775"/>
                </a:cubicBezTo>
                <a:cubicBezTo>
                  <a:pt x="2588" y="780"/>
                  <a:pt x="2595" y="782"/>
                  <a:pt x="2602" y="781"/>
                </a:cubicBezTo>
                <a:close/>
                <a:moveTo>
                  <a:pt x="2014" y="2811"/>
                </a:moveTo>
                <a:cubicBezTo>
                  <a:pt x="2015" y="2807"/>
                  <a:pt x="2014" y="2802"/>
                  <a:pt x="2013" y="2798"/>
                </a:cubicBezTo>
                <a:cubicBezTo>
                  <a:pt x="2012" y="2795"/>
                  <a:pt x="2010" y="2793"/>
                  <a:pt x="2007" y="2791"/>
                </a:cubicBezTo>
                <a:cubicBezTo>
                  <a:pt x="2138" y="2512"/>
                  <a:pt x="2138" y="2512"/>
                  <a:pt x="2138" y="2512"/>
                </a:cubicBezTo>
                <a:cubicBezTo>
                  <a:pt x="2923" y="2892"/>
                  <a:pt x="2923" y="2892"/>
                  <a:pt x="2923" y="2892"/>
                </a:cubicBezTo>
                <a:cubicBezTo>
                  <a:pt x="2922" y="2893"/>
                  <a:pt x="2922" y="2894"/>
                  <a:pt x="2922" y="2896"/>
                </a:cubicBezTo>
                <a:lnTo>
                  <a:pt x="2014" y="2811"/>
                </a:lnTo>
                <a:close/>
                <a:moveTo>
                  <a:pt x="1726" y="931"/>
                </a:moveTo>
                <a:cubicBezTo>
                  <a:pt x="1732" y="928"/>
                  <a:pt x="1737" y="923"/>
                  <a:pt x="1739" y="917"/>
                </a:cubicBezTo>
                <a:cubicBezTo>
                  <a:pt x="1969" y="963"/>
                  <a:pt x="1969" y="963"/>
                  <a:pt x="1969" y="963"/>
                </a:cubicBezTo>
                <a:cubicBezTo>
                  <a:pt x="1976" y="1556"/>
                  <a:pt x="1976" y="1556"/>
                  <a:pt x="1976" y="1556"/>
                </a:cubicBezTo>
                <a:cubicBezTo>
                  <a:pt x="1807" y="1551"/>
                  <a:pt x="1807" y="1551"/>
                  <a:pt x="1807" y="1551"/>
                </a:cubicBezTo>
                <a:cubicBezTo>
                  <a:pt x="1715" y="933"/>
                  <a:pt x="1715" y="933"/>
                  <a:pt x="1715" y="933"/>
                </a:cubicBezTo>
                <a:cubicBezTo>
                  <a:pt x="1719" y="933"/>
                  <a:pt x="1722" y="932"/>
                  <a:pt x="1726" y="931"/>
                </a:cubicBezTo>
                <a:close/>
                <a:moveTo>
                  <a:pt x="2134" y="2511"/>
                </a:moveTo>
                <a:cubicBezTo>
                  <a:pt x="2004" y="2788"/>
                  <a:pt x="2004" y="2788"/>
                  <a:pt x="2004" y="2788"/>
                </a:cubicBezTo>
                <a:cubicBezTo>
                  <a:pt x="2001" y="2786"/>
                  <a:pt x="1998" y="2785"/>
                  <a:pt x="1994" y="2784"/>
                </a:cubicBezTo>
                <a:cubicBezTo>
                  <a:pt x="1990" y="2441"/>
                  <a:pt x="1990" y="2441"/>
                  <a:pt x="1990" y="2441"/>
                </a:cubicBezTo>
                <a:lnTo>
                  <a:pt x="2134" y="2511"/>
                </a:lnTo>
                <a:close/>
                <a:moveTo>
                  <a:pt x="1990" y="2437"/>
                </a:moveTo>
                <a:cubicBezTo>
                  <a:pt x="1980" y="1560"/>
                  <a:pt x="1980" y="1560"/>
                  <a:pt x="1980" y="1560"/>
                </a:cubicBezTo>
                <a:cubicBezTo>
                  <a:pt x="2570" y="1578"/>
                  <a:pt x="2570" y="1578"/>
                  <a:pt x="2570" y="1578"/>
                </a:cubicBezTo>
                <a:cubicBezTo>
                  <a:pt x="2136" y="2507"/>
                  <a:pt x="2136" y="2507"/>
                  <a:pt x="2136" y="2507"/>
                </a:cubicBezTo>
                <a:lnTo>
                  <a:pt x="1990" y="2437"/>
                </a:lnTo>
                <a:close/>
                <a:moveTo>
                  <a:pt x="2747" y="1135"/>
                </a:moveTo>
                <a:cubicBezTo>
                  <a:pt x="2751" y="1145"/>
                  <a:pt x="2759" y="1152"/>
                  <a:pt x="2768" y="1155"/>
                </a:cubicBezTo>
                <a:cubicBezTo>
                  <a:pt x="2572" y="1574"/>
                  <a:pt x="2572" y="1574"/>
                  <a:pt x="2572" y="1574"/>
                </a:cubicBezTo>
                <a:cubicBezTo>
                  <a:pt x="1980" y="1556"/>
                  <a:pt x="1980" y="1556"/>
                  <a:pt x="1980" y="1556"/>
                </a:cubicBezTo>
                <a:cubicBezTo>
                  <a:pt x="1973" y="964"/>
                  <a:pt x="1973" y="964"/>
                  <a:pt x="1973" y="964"/>
                </a:cubicBezTo>
                <a:cubicBezTo>
                  <a:pt x="2745" y="1120"/>
                  <a:pt x="2745" y="1120"/>
                  <a:pt x="2745" y="1120"/>
                </a:cubicBezTo>
                <a:cubicBezTo>
                  <a:pt x="2744" y="1125"/>
                  <a:pt x="2745" y="1130"/>
                  <a:pt x="2747" y="1135"/>
                </a:cubicBezTo>
                <a:close/>
                <a:moveTo>
                  <a:pt x="1976" y="1560"/>
                </a:moveTo>
                <a:cubicBezTo>
                  <a:pt x="1986" y="2435"/>
                  <a:pt x="1986" y="2435"/>
                  <a:pt x="1986" y="2435"/>
                </a:cubicBezTo>
                <a:cubicBezTo>
                  <a:pt x="1935" y="2410"/>
                  <a:pt x="1935" y="2410"/>
                  <a:pt x="1935" y="2410"/>
                </a:cubicBezTo>
                <a:cubicBezTo>
                  <a:pt x="1808" y="1555"/>
                  <a:pt x="1808" y="1555"/>
                  <a:pt x="1808" y="1555"/>
                </a:cubicBezTo>
                <a:lnTo>
                  <a:pt x="1976" y="1560"/>
                </a:lnTo>
                <a:close/>
                <a:moveTo>
                  <a:pt x="1986" y="2439"/>
                </a:moveTo>
                <a:cubicBezTo>
                  <a:pt x="1990" y="2780"/>
                  <a:pt x="1990" y="2780"/>
                  <a:pt x="1990" y="2780"/>
                </a:cubicBezTo>
                <a:cubicBezTo>
                  <a:pt x="1936" y="2415"/>
                  <a:pt x="1936" y="2415"/>
                  <a:pt x="1936" y="2415"/>
                </a:cubicBezTo>
                <a:lnTo>
                  <a:pt x="1986" y="2439"/>
                </a:lnTo>
                <a:close/>
                <a:moveTo>
                  <a:pt x="1987" y="2785"/>
                </a:moveTo>
                <a:cubicBezTo>
                  <a:pt x="1985" y="2785"/>
                  <a:pt x="1984" y="2785"/>
                  <a:pt x="1983" y="2786"/>
                </a:cubicBezTo>
                <a:cubicBezTo>
                  <a:pt x="1981" y="2787"/>
                  <a:pt x="1979" y="2788"/>
                  <a:pt x="1978" y="2789"/>
                </a:cubicBezTo>
                <a:cubicBezTo>
                  <a:pt x="1472" y="2191"/>
                  <a:pt x="1472" y="2191"/>
                  <a:pt x="1472" y="2191"/>
                </a:cubicBezTo>
                <a:cubicBezTo>
                  <a:pt x="1932" y="2413"/>
                  <a:pt x="1932" y="2413"/>
                  <a:pt x="1932" y="2413"/>
                </a:cubicBezTo>
                <a:lnTo>
                  <a:pt x="1987" y="2785"/>
                </a:lnTo>
                <a:close/>
                <a:moveTo>
                  <a:pt x="2937" y="2876"/>
                </a:moveTo>
                <a:cubicBezTo>
                  <a:pt x="2931" y="2878"/>
                  <a:pt x="2927" y="2883"/>
                  <a:pt x="2924" y="2888"/>
                </a:cubicBezTo>
                <a:cubicBezTo>
                  <a:pt x="2139" y="2509"/>
                  <a:pt x="2139" y="2509"/>
                  <a:pt x="2139" y="2509"/>
                </a:cubicBezTo>
                <a:cubicBezTo>
                  <a:pt x="2575" y="1579"/>
                  <a:pt x="2575" y="1579"/>
                  <a:pt x="2575" y="1579"/>
                </a:cubicBezTo>
                <a:cubicBezTo>
                  <a:pt x="2824" y="1586"/>
                  <a:pt x="2824" y="1586"/>
                  <a:pt x="2824" y="1586"/>
                </a:cubicBezTo>
                <a:cubicBezTo>
                  <a:pt x="2944" y="2874"/>
                  <a:pt x="2944" y="2874"/>
                  <a:pt x="2944" y="2874"/>
                </a:cubicBezTo>
                <a:cubicBezTo>
                  <a:pt x="2941" y="2874"/>
                  <a:pt x="2939" y="2875"/>
                  <a:pt x="2937" y="2876"/>
                </a:cubicBezTo>
                <a:close/>
                <a:moveTo>
                  <a:pt x="2576" y="1575"/>
                </a:moveTo>
                <a:cubicBezTo>
                  <a:pt x="2772" y="1156"/>
                  <a:pt x="2772" y="1156"/>
                  <a:pt x="2772" y="1156"/>
                </a:cubicBezTo>
                <a:cubicBezTo>
                  <a:pt x="2776" y="1157"/>
                  <a:pt x="2780" y="1157"/>
                  <a:pt x="2784" y="1156"/>
                </a:cubicBezTo>
                <a:cubicBezTo>
                  <a:pt x="2823" y="1582"/>
                  <a:pt x="2823" y="1582"/>
                  <a:pt x="2823" y="1582"/>
                </a:cubicBezTo>
                <a:lnTo>
                  <a:pt x="2576" y="1575"/>
                </a:lnTo>
                <a:close/>
                <a:moveTo>
                  <a:pt x="1969" y="959"/>
                </a:moveTo>
                <a:cubicBezTo>
                  <a:pt x="1740" y="913"/>
                  <a:pt x="1740" y="913"/>
                  <a:pt x="1740" y="913"/>
                </a:cubicBezTo>
                <a:cubicBezTo>
                  <a:pt x="1740" y="911"/>
                  <a:pt x="1741" y="909"/>
                  <a:pt x="1740" y="907"/>
                </a:cubicBezTo>
                <a:cubicBezTo>
                  <a:pt x="1968" y="871"/>
                  <a:pt x="1968" y="871"/>
                  <a:pt x="1968" y="871"/>
                </a:cubicBezTo>
                <a:lnTo>
                  <a:pt x="1969" y="959"/>
                </a:lnTo>
                <a:close/>
                <a:moveTo>
                  <a:pt x="1711" y="932"/>
                </a:moveTo>
                <a:cubicBezTo>
                  <a:pt x="1803" y="1551"/>
                  <a:pt x="1803" y="1551"/>
                  <a:pt x="1803" y="1551"/>
                </a:cubicBezTo>
                <a:cubicBezTo>
                  <a:pt x="1006" y="1526"/>
                  <a:pt x="1006" y="1526"/>
                  <a:pt x="1006" y="1526"/>
                </a:cubicBezTo>
                <a:cubicBezTo>
                  <a:pt x="1698" y="923"/>
                  <a:pt x="1698" y="923"/>
                  <a:pt x="1698" y="923"/>
                </a:cubicBezTo>
                <a:cubicBezTo>
                  <a:pt x="1702" y="928"/>
                  <a:pt x="1706" y="931"/>
                  <a:pt x="1711" y="932"/>
                </a:cubicBezTo>
                <a:close/>
                <a:moveTo>
                  <a:pt x="1804" y="1555"/>
                </a:moveTo>
                <a:cubicBezTo>
                  <a:pt x="1931" y="2408"/>
                  <a:pt x="1931" y="2408"/>
                  <a:pt x="1931" y="2408"/>
                </a:cubicBezTo>
                <a:cubicBezTo>
                  <a:pt x="1465" y="2183"/>
                  <a:pt x="1465" y="2183"/>
                  <a:pt x="1465" y="2183"/>
                </a:cubicBezTo>
                <a:cubicBezTo>
                  <a:pt x="950" y="1575"/>
                  <a:pt x="950" y="1575"/>
                  <a:pt x="950" y="1575"/>
                </a:cubicBezTo>
                <a:cubicBezTo>
                  <a:pt x="1002" y="1530"/>
                  <a:pt x="1002" y="1530"/>
                  <a:pt x="1002" y="1530"/>
                </a:cubicBezTo>
                <a:lnTo>
                  <a:pt x="1804" y="1555"/>
                </a:lnTo>
                <a:close/>
                <a:moveTo>
                  <a:pt x="954" y="1566"/>
                </a:moveTo>
                <a:cubicBezTo>
                  <a:pt x="971" y="1529"/>
                  <a:pt x="971" y="1529"/>
                  <a:pt x="971" y="1529"/>
                </a:cubicBezTo>
                <a:cubicBezTo>
                  <a:pt x="996" y="1530"/>
                  <a:pt x="996" y="1530"/>
                  <a:pt x="996" y="1530"/>
                </a:cubicBezTo>
                <a:lnTo>
                  <a:pt x="954" y="1566"/>
                </a:lnTo>
                <a:close/>
                <a:moveTo>
                  <a:pt x="950" y="1580"/>
                </a:moveTo>
                <a:cubicBezTo>
                  <a:pt x="1457" y="2179"/>
                  <a:pt x="1457" y="2179"/>
                  <a:pt x="1457" y="2179"/>
                </a:cubicBezTo>
                <a:cubicBezTo>
                  <a:pt x="891" y="1906"/>
                  <a:pt x="891" y="1906"/>
                  <a:pt x="891" y="1906"/>
                </a:cubicBezTo>
                <a:lnTo>
                  <a:pt x="950" y="1580"/>
                </a:lnTo>
                <a:close/>
                <a:moveTo>
                  <a:pt x="2966" y="2885"/>
                </a:moveTo>
                <a:cubicBezTo>
                  <a:pt x="2962" y="2879"/>
                  <a:pt x="2955" y="2875"/>
                  <a:pt x="2948" y="2874"/>
                </a:cubicBezTo>
                <a:cubicBezTo>
                  <a:pt x="2828" y="1586"/>
                  <a:pt x="2828" y="1586"/>
                  <a:pt x="2828" y="1586"/>
                </a:cubicBezTo>
                <a:cubicBezTo>
                  <a:pt x="4840" y="1649"/>
                  <a:pt x="4840" y="1649"/>
                  <a:pt x="4840" y="1649"/>
                </a:cubicBezTo>
                <a:lnTo>
                  <a:pt x="2966" y="2885"/>
                </a:lnTo>
                <a:close/>
                <a:moveTo>
                  <a:pt x="4822" y="1644"/>
                </a:moveTo>
                <a:cubicBezTo>
                  <a:pt x="2827" y="1582"/>
                  <a:pt x="2827" y="1582"/>
                  <a:pt x="2827" y="1582"/>
                </a:cubicBezTo>
                <a:cubicBezTo>
                  <a:pt x="2788" y="1156"/>
                  <a:pt x="2788" y="1156"/>
                  <a:pt x="2788" y="1156"/>
                </a:cubicBezTo>
                <a:cubicBezTo>
                  <a:pt x="2789" y="1155"/>
                  <a:pt x="2790" y="1155"/>
                  <a:pt x="2792" y="1154"/>
                </a:cubicBezTo>
                <a:cubicBezTo>
                  <a:pt x="2801" y="1151"/>
                  <a:pt x="2807" y="1144"/>
                  <a:pt x="2811" y="1135"/>
                </a:cubicBezTo>
                <a:lnTo>
                  <a:pt x="4822" y="1644"/>
                </a:lnTo>
                <a:close/>
                <a:moveTo>
                  <a:pt x="2929" y="648"/>
                </a:moveTo>
                <a:cubicBezTo>
                  <a:pt x="2933" y="656"/>
                  <a:pt x="2939" y="662"/>
                  <a:pt x="2947" y="664"/>
                </a:cubicBezTo>
                <a:cubicBezTo>
                  <a:pt x="2794" y="1092"/>
                  <a:pt x="2794" y="1092"/>
                  <a:pt x="2794" y="1092"/>
                </a:cubicBezTo>
                <a:cubicBezTo>
                  <a:pt x="2786" y="1087"/>
                  <a:pt x="2776" y="1087"/>
                  <a:pt x="2766" y="1090"/>
                </a:cubicBezTo>
                <a:cubicBezTo>
                  <a:pt x="2606" y="779"/>
                  <a:pt x="2606" y="779"/>
                  <a:pt x="2606" y="779"/>
                </a:cubicBezTo>
                <a:cubicBezTo>
                  <a:pt x="2612" y="777"/>
                  <a:pt x="2616" y="771"/>
                  <a:pt x="2617" y="765"/>
                </a:cubicBezTo>
                <a:cubicBezTo>
                  <a:pt x="2929" y="648"/>
                  <a:pt x="2929" y="648"/>
                  <a:pt x="2929" y="648"/>
                </a:cubicBezTo>
                <a:cubicBezTo>
                  <a:pt x="2929" y="648"/>
                  <a:pt x="2929" y="648"/>
                  <a:pt x="2929" y="648"/>
                </a:cubicBezTo>
                <a:close/>
                <a:moveTo>
                  <a:pt x="2580" y="769"/>
                </a:moveTo>
                <a:cubicBezTo>
                  <a:pt x="2580" y="770"/>
                  <a:pt x="2581" y="770"/>
                  <a:pt x="2581" y="771"/>
                </a:cubicBezTo>
                <a:cubicBezTo>
                  <a:pt x="2526" y="780"/>
                  <a:pt x="2526" y="780"/>
                  <a:pt x="2526" y="780"/>
                </a:cubicBezTo>
                <a:cubicBezTo>
                  <a:pt x="2000" y="77"/>
                  <a:pt x="2000" y="77"/>
                  <a:pt x="2000" y="77"/>
                </a:cubicBezTo>
                <a:cubicBezTo>
                  <a:pt x="2581" y="752"/>
                  <a:pt x="2581" y="752"/>
                  <a:pt x="2581" y="752"/>
                </a:cubicBezTo>
                <a:cubicBezTo>
                  <a:pt x="2578" y="757"/>
                  <a:pt x="2578" y="763"/>
                  <a:pt x="2580" y="769"/>
                </a:cubicBezTo>
                <a:close/>
                <a:moveTo>
                  <a:pt x="1958" y="61"/>
                </a:moveTo>
                <a:cubicBezTo>
                  <a:pt x="1968" y="867"/>
                  <a:pt x="1968" y="867"/>
                  <a:pt x="1968" y="867"/>
                </a:cubicBezTo>
                <a:cubicBezTo>
                  <a:pt x="1740" y="903"/>
                  <a:pt x="1740" y="903"/>
                  <a:pt x="1740" y="903"/>
                </a:cubicBezTo>
                <a:cubicBezTo>
                  <a:pt x="1739" y="902"/>
                  <a:pt x="1739" y="901"/>
                  <a:pt x="1739" y="901"/>
                </a:cubicBezTo>
                <a:cubicBezTo>
                  <a:pt x="1735" y="892"/>
                  <a:pt x="1728" y="887"/>
                  <a:pt x="1719" y="886"/>
                </a:cubicBezTo>
                <a:cubicBezTo>
                  <a:pt x="1954" y="60"/>
                  <a:pt x="1954" y="60"/>
                  <a:pt x="1954" y="60"/>
                </a:cubicBezTo>
                <a:cubicBezTo>
                  <a:pt x="1955" y="60"/>
                  <a:pt x="1957" y="60"/>
                  <a:pt x="1958" y="61"/>
                </a:cubicBezTo>
                <a:close/>
                <a:moveTo>
                  <a:pt x="1412" y="563"/>
                </a:moveTo>
                <a:cubicBezTo>
                  <a:pt x="1419" y="565"/>
                  <a:pt x="1426" y="565"/>
                  <a:pt x="1433" y="562"/>
                </a:cubicBezTo>
                <a:cubicBezTo>
                  <a:pt x="1435" y="561"/>
                  <a:pt x="1437" y="560"/>
                  <a:pt x="1439" y="558"/>
                </a:cubicBezTo>
                <a:cubicBezTo>
                  <a:pt x="1699" y="894"/>
                  <a:pt x="1699" y="894"/>
                  <a:pt x="1699" y="894"/>
                </a:cubicBezTo>
                <a:cubicBezTo>
                  <a:pt x="1694" y="901"/>
                  <a:pt x="1692" y="910"/>
                  <a:pt x="1695" y="918"/>
                </a:cubicBezTo>
                <a:cubicBezTo>
                  <a:pt x="1696" y="919"/>
                  <a:pt x="1696" y="919"/>
                  <a:pt x="1696" y="920"/>
                </a:cubicBezTo>
                <a:cubicBezTo>
                  <a:pt x="1000" y="1526"/>
                  <a:pt x="1000" y="1526"/>
                  <a:pt x="1000" y="1526"/>
                </a:cubicBezTo>
                <a:cubicBezTo>
                  <a:pt x="973" y="1525"/>
                  <a:pt x="973" y="1525"/>
                  <a:pt x="973" y="1525"/>
                </a:cubicBezTo>
                <a:lnTo>
                  <a:pt x="1412" y="563"/>
                </a:lnTo>
                <a:close/>
                <a:moveTo>
                  <a:pt x="947" y="1573"/>
                </a:moveTo>
                <a:cubicBezTo>
                  <a:pt x="947" y="1574"/>
                  <a:pt x="947" y="1574"/>
                  <a:pt x="947" y="1574"/>
                </a:cubicBezTo>
                <a:cubicBezTo>
                  <a:pt x="888" y="1904"/>
                  <a:pt x="888" y="1904"/>
                  <a:pt x="888" y="1904"/>
                </a:cubicBezTo>
                <a:cubicBezTo>
                  <a:pt x="77" y="1513"/>
                  <a:pt x="77" y="1513"/>
                  <a:pt x="77" y="1513"/>
                </a:cubicBezTo>
                <a:cubicBezTo>
                  <a:pt x="78" y="1509"/>
                  <a:pt x="79" y="1505"/>
                  <a:pt x="79" y="1502"/>
                </a:cubicBezTo>
                <a:cubicBezTo>
                  <a:pt x="967" y="1529"/>
                  <a:pt x="967" y="1529"/>
                  <a:pt x="967" y="1529"/>
                </a:cubicBezTo>
                <a:lnTo>
                  <a:pt x="947" y="1573"/>
                </a:lnTo>
                <a:close/>
                <a:moveTo>
                  <a:pt x="64" y="1529"/>
                </a:moveTo>
                <a:cubicBezTo>
                  <a:pt x="69" y="1526"/>
                  <a:pt x="72" y="1522"/>
                  <a:pt x="75" y="1517"/>
                </a:cubicBezTo>
                <a:cubicBezTo>
                  <a:pt x="862" y="2047"/>
                  <a:pt x="862" y="2047"/>
                  <a:pt x="862" y="2047"/>
                </a:cubicBezTo>
                <a:cubicBezTo>
                  <a:pt x="700" y="2959"/>
                  <a:pt x="700" y="2959"/>
                  <a:pt x="700" y="2959"/>
                </a:cubicBezTo>
                <a:cubicBezTo>
                  <a:pt x="695" y="2959"/>
                  <a:pt x="691" y="2959"/>
                  <a:pt x="687" y="2961"/>
                </a:cubicBezTo>
                <a:cubicBezTo>
                  <a:pt x="687" y="2961"/>
                  <a:pt x="686" y="2961"/>
                  <a:pt x="686" y="2962"/>
                </a:cubicBezTo>
                <a:lnTo>
                  <a:pt x="64" y="1529"/>
                </a:lnTo>
                <a:close/>
              </a:path>
            </a:pathLst>
          </a:custGeom>
          <a:solidFill>
            <a:srgbClr val="1772A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7" name="Google Shape;137;p20"/>
          <p:cNvSpPr txBox="1"/>
          <p:nvPr/>
        </p:nvSpPr>
        <p:spPr>
          <a:xfrm>
            <a:off x="778743" y="630587"/>
            <a:ext cx="291137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5400">
                <a:solidFill>
                  <a:schemeClr val="dk1"/>
                </a:solidFill>
                <a:latin typeface="Poppins"/>
                <a:ea typeface="Poppins"/>
                <a:cs typeface="Poppins"/>
                <a:sym typeface="Poppins"/>
              </a:rPr>
              <a:t>Agenda</a:t>
            </a:r>
            <a:endParaRPr/>
          </a:p>
        </p:txBody>
      </p:sp>
      <p:sp>
        <p:nvSpPr>
          <p:cNvPr id="138" name="Google Shape;138;p20"/>
          <p:cNvSpPr/>
          <p:nvPr/>
        </p:nvSpPr>
        <p:spPr>
          <a:xfrm>
            <a:off x="883340" y="2687180"/>
            <a:ext cx="688991" cy="597525"/>
          </a:xfrm>
          <a:custGeom>
            <a:rect b="b" l="l" r="r" t="t"/>
            <a:pathLst>
              <a:path extrusionOk="0" h="699" w="806">
                <a:moveTo>
                  <a:pt x="202" y="699"/>
                </a:moveTo>
                <a:lnTo>
                  <a:pt x="0" y="350"/>
                </a:lnTo>
                <a:lnTo>
                  <a:pt x="202" y="0"/>
                </a:lnTo>
                <a:lnTo>
                  <a:pt x="605" y="0"/>
                </a:lnTo>
                <a:lnTo>
                  <a:pt x="806" y="350"/>
                </a:lnTo>
                <a:lnTo>
                  <a:pt x="605" y="699"/>
                </a:lnTo>
                <a:lnTo>
                  <a:pt x="202" y="69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9" name="Google Shape;139;p20"/>
          <p:cNvSpPr/>
          <p:nvPr/>
        </p:nvSpPr>
        <p:spPr>
          <a:xfrm>
            <a:off x="883340" y="3591374"/>
            <a:ext cx="688991" cy="597525"/>
          </a:xfrm>
          <a:custGeom>
            <a:rect b="b" l="l" r="r" t="t"/>
            <a:pathLst>
              <a:path extrusionOk="0" h="699" w="806">
                <a:moveTo>
                  <a:pt x="202" y="699"/>
                </a:moveTo>
                <a:lnTo>
                  <a:pt x="0" y="350"/>
                </a:lnTo>
                <a:lnTo>
                  <a:pt x="202" y="0"/>
                </a:lnTo>
                <a:lnTo>
                  <a:pt x="605" y="0"/>
                </a:lnTo>
                <a:lnTo>
                  <a:pt x="806" y="350"/>
                </a:lnTo>
                <a:lnTo>
                  <a:pt x="605" y="699"/>
                </a:lnTo>
                <a:lnTo>
                  <a:pt x="202" y="69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40" name="Google Shape;140;p20"/>
          <p:cNvSpPr/>
          <p:nvPr/>
        </p:nvSpPr>
        <p:spPr>
          <a:xfrm>
            <a:off x="883340" y="4500938"/>
            <a:ext cx="688991" cy="597525"/>
          </a:xfrm>
          <a:custGeom>
            <a:rect b="b" l="l" r="r" t="t"/>
            <a:pathLst>
              <a:path extrusionOk="0" h="699" w="806">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41" name="Google Shape;141;p20"/>
          <p:cNvSpPr/>
          <p:nvPr/>
        </p:nvSpPr>
        <p:spPr>
          <a:xfrm>
            <a:off x="883340" y="5407394"/>
            <a:ext cx="688991" cy="597525"/>
          </a:xfrm>
          <a:custGeom>
            <a:rect b="b" l="l" r="r" t="t"/>
            <a:pathLst>
              <a:path extrusionOk="0" h="699" w="806">
                <a:moveTo>
                  <a:pt x="202" y="699"/>
                </a:moveTo>
                <a:lnTo>
                  <a:pt x="0" y="350"/>
                </a:lnTo>
                <a:lnTo>
                  <a:pt x="202" y="0"/>
                </a:lnTo>
                <a:lnTo>
                  <a:pt x="605" y="0"/>
                </a:lnTo>
                <a:lnTo>
                  <a:pt x="806" y="350"/>
                </a:lnTo>
                <a:lnTo>
                  <a:pt x="605" y="699"/>
                </a:lnTo>
                <a:lnTo>
                  <a:pt x="202" y="699"/>
                </a:lnTo>
                <a:close/>
              </a:path>
            </a:pathLst>
          </a:custGeom>
          <a:solidFill>
            <a:srgbClr val="2764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42" name="Google Shape;142;p20"/>
          <p:cNvSpPr txBox="1"/>
          <p:nvPr/>
        </p:nvSpPr>
        <p:spPr>
          <a:xfrm>
            <a:off x="1689479" y="2674761"/>
            <a:ext cx="21920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oppins"/>
                <a:ea typeface="Poppins"/>
                <a:cs typeface="Poppins"/>
                <a:sym typeface="Poppins"/>
              </a:rPr>
              <a:t>Introduction</a:t>
            </a:r>
            <a:endParaRPr/>
          </a:p>
        </p:txBody>
      </p:sp>
      <p:sp>
        <p:nvSpPr>
          <p:cNvPr id="143" name="Google Shape;143;p20"/>
          <p:cNvSpPr txBox="1"/>
          <p:nvPr/>
        </p:nvSpPr>
        <p:spPr>
          <a:xfrm>
            <a:off x="1689479" y="2950875"/>
            <a:ext cx="3046509" cy="32508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100">
                <a:solidFill>
                  <a:schemeClr val="dk1"/>
                </a:solidFill>
                <a:latin typeface="Poppins"/>
                <a:ea typeface="Poppins"/>
                <a:cs typeface="Poppins"/>
                <a:sym typeface="Poppins"/>
              </a:rPr>
              <a:t>Learn About Git and its Commands.</a:t>
            </a:r>
            <a:endParaRPr b="1" sz="1100">
              <a:solidFill>
                <a:schemeClr val="dk1"/>
              </a:solidFill>
              <a:latin typeface="Poppins"/>
              <a:ea typeface="Poppins"/>
              <a:cs typeface="Poppins"/>
              <a:sym typeface="Poppins"/>
            </a:endParaRPr>
          </a:p>
        </p:txBody>
      </p:sp>
      <p:sp>
        <p:nvSpPr>
          <p:cNvPr id="144" name="Google Shape;144;p20"/>
          <p:cNvSpPr txBox="1"/>
          <p:nvPr/>
        </p:nvSpPr>
        <p:spPr>
          <a:xfrm>
            <a:off x="1689472" y="3578950"/>
            <a:ext cx="2419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oppins"/>
                <a:ea typeface="Poppins"/>
                <a:cs typeface="Poppins"/>
                <a:sym typeface="Poppins"/>
              </a:rPr>
              <a:t>Our Tasks</a:t>
            </a:r>
            <a:endParaRPr sz="1800">
              <a:solidFill>
                <a:schemeClr val="dk1"/>
              </a:solidFill>
              <a:latin typeface="Poppins"/>
              <a:ea typeface="Poppins"/>
              <a:cs typeface="Poppins"/>
              <a:sym typeface="Poppins"/>
            </a:endParaRPr>
          </a:p>
        </p:txBody>
      </p:sp>
      <p:sp>
        <p:nvSpPr>
          <p:cNvPr id="145" name="Google Shape;145;p20"/>
          <p:cNvSpPr txBox="1"/>
          <p:nvPr/>
        </p:nvSpPr>
        <p:spPr>
          <a:xfrm>
            <a:off x="1689479" y="3855069"/>
            <a:ext cx="3046509" cy="32508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100">
                <a:solidFill>
                  <a:schemeClr val="dk1"/>
                </a:solidFill>
                <a:latin typeface="Poppins"/>
                <a:ea typeface="Poppins"/>
                <a:cs typeface="Poppins"/>
                <a:sym typeface="Poppins"/>
              </a:rPr>
              <a:t>Completion of the Tasks.</a:t>
            </a:r>
            <a:endParaRPr b="1" sz="1100">
              <a:solidFill>
                <a:schemeClr val="dk1"/>
              </a:solidFill>
              <a:latin typeface="Poppins"/>
              <a:ea typeface="Poppins"/>
              <a:cs typeface="Poppins"/>
              <a:sym typeface="Poppins"/>
            </a:endParaRPr>
          </a:p>
        </p:txBody>
      </p:sp>
      <p:sp>
        <p:nvSpPr>
          <p:cNvPr id="146" name="Google Shape;146;p20"/>
          <p:cNvSpPr txBox="1"/>
          <p:nvPr/>
        </p:nvSpPr>
        <p:spPr>
          <a:xfrm>
            <a:off x="1689472" y="4488525"/>
            <a:ext cx="2000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oppins"/>
                <a:ea typeface="Poppins"/>
                <a:cs typeface="Poppins"/>
                <a:sym typeface="Poppins"/>
              </a:rPr>
              <a:t>My Work</a:t>
            </a:r>
            <a:endParaRPr sz="1800">
              <a:solidFill>
                <a:schemeClr val="dk1"/>
              </a:solidFill>
              <a:latin typeface="Poppins"/>
              <a:ea typeface="Poppins"/>
              <a:cs typeface="Poppins"/>
              <a:sym typeface="Poppins"/>
            </a:endParaRPr>
          </a:p>
        </p:txBody>
      </p:sp>
      <p:sp>
        <p:nvSpPr>
          <p:cNvPr id="147" name="Google Shape;147;p20"/>
          <p:cNvSpPr txBox="1"/>
          <p:nvPr/>
        </p:nvSpPr>
        <p:spPr>
          <a:xfrm>
            <a:off x="1689479" y="4764633"/>
            <a:ext cx="3046509" cy="32508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100">
                <a:solidFill>
                  <a:schemeClr val="dk1"/>
                </a:solidFill>
                <a:latin typeface="Poppins"/>
                <a:ea typeface="Poppins"/>
                <a:cs typeface="Poppins"/>
                <a:sym typeface="Poppins"/>
              </a:rPr>
              <a:t>My work on Git and all its functionality.</a:t>
            </a:r>
            <a:endParaRPr b="1" sz="1100">
              <a:solidFill>
                <a:schemeClr val="dk1"/>
              </a:solidFill>
              <a:latin typeface="Poppins"/>
              <a:ea typeface="Poppins"/>
              <a:cs typeface="Poppins"/>
              <a:sym typeface="Poppins"/>
            </a:endParaRPr>
          </a:p>
        </p:txBody>
      </p:sp>
      <p:sp>
        <p:nvSpPr>
          <p:cNvPr id="148" name="Google Shape;148;p20"/>
          <p:cNvSpPr txBox="1"/>
          <p:nvPr/>
        </p:nvSpPr>
        <p:spPr>
          <a:xfrm>
            <a:off x="1689473" y="5394975"/>
            <a:ext cx="2911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Poppins"/>
                <a:ea typeface="Poppins"/>
                <a:cs typeface="Poppins"/>
                <a:sym typeface="Poppins"/>
              </a:rPr>
              <a:t>Fetch Command </a:t>
            </a:r>
            <a:endParaRPr sz="1800">
              <a:solidFill>
                <a:schemeClr val="dk1"/>
              </a:solidFill>
              <a:latin typeface="Poppins"/>
              <a:ea typeface="Poppins"/>
              <a:cs typeface="Poppins"/>
              <a:sym typeface="Poppins"/>
            </a:endParaRPr>
          </a:p>
        </p:txBody>
      </p:sp>
      <p:sp>
        <p:nvSpPr>
          <p:cNvPr id="149" name="Google Shape;149;p20"/>
          <p:cNvSpPr txBox="1"/>
          <p:nvPr/>
        </p:nvSpPr>
        <p:spPr>
          <a:xfrm>
            <a:off x="1689479" y="5671089"/>
            <a:ext cx="3046509" cy="32508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100">
                <a:solidFill>
                  <a:schemeClr val="dk1"/>
                </a:solidFill>
                <a:latin typeface="Poppins"/>
                <a:ea typeface="Poppins"/>
                <a:cs typeface="Poppins"/>
                <a:sym typeface="Poppins"/>
              </a:rPr>
              <a:t>This is about how we can use fetch.</a:t>
            </a:r>
            <a:r>
              <a:rPr lang="en-US" sz="1100">
                <a:solidFill>
                  <a:schemeClr val="dk1"/>
                </a:solidFill>
                <a:latin typeface="Poppins"/>
                <a:ea typeface="Poppins"/>
                <a:cs typeface="Poppins"/>
                <a:sym typeface="Poppins"/>
              </a:rPr>
              <a:t> </a:t>
            </a:r>
            <a:endParaRPr b="1" sz="1100">
              <a:solidFill>
                <a:schemeClr val="dk1"/>
              </a:solidFill>
              <a:latin typeface="Poppins"/>
              <a:ea typeface="Poppins"/>
              <a:cs typeface="Poppins"/>
              <a:sym typeface="Poppins"/>
            </a:endParaRPr>
          </a:p>
        </p:txBody>
      </p:sp>
      <p:sp>
        <p:nvSpPr>
          <p:cNvPr id="150" name="Google Shape;150;p20"/>
          <p:cNvSpPr/>
          <p:nvPr/>
        </p:nvSpPr>
        <p:spPr>
          <a:xfrm>
            <a:off x="1067498" y="4639363"/>
            <a:ext cx="320675" cy="320675"/>
          </a:xfrm>
          <a:custGeom>
            <a:rect b="b" l="l" r="r" t="t"/>
            <a:pathLst>
              <a:path extrusionOk="0" h="176" w="176">
                <a:moveTo>
                  <a:pt x="64" y="120"/>
                </a:moveTo>
                <a:cubicBezTo>
                  <a:pt x="112" y="120"/>
                  <a:pt x="112" y="120"/>
                  <a:pt x="112" y="120"/>
                </a:cubicBezTo>
                <a:cubicBezTo>
                  <a:pt x="116" y="120"/>
                  <a:pt x="120" y="116"/>
                  <a:pt x="120" y="112"/>
                </a:cubicBezTo>
                <a:cubicBezTo>
                  <a:pt x="120" y="104"/>
                  <a:pt x="120" y="104"/>
                  <a:pt x="120" y="104"/>
                </a:cubicBezTo>
                <a:cubicBezTo>
                  <a:pt x="120" y="100"/>
                  <a:pt x="116" y="96"/>
                  <a:pt x="112" y="96"/>
                </a:cubicBezTo>
                <a:cubicBezTo>
                  <a:pt x="64" y="96"/>
                  <a:pt x="64" y="96"/>
                  <a:pt x="64" y="96"/>
                </a:cubicBezTo>
                <a:cubicBezTo>
                  <a:pt x="60" y="96"/>
                  <a:pt x="56" y="100"/>
                  <a:pt x="56" y="104"/>
                </a:cubicBezTo>
                <a:cubicBezTo>
                  <a:pt x="56" y="112"/>
                  <a:pt x="56" y="112"/>
                  <a:pt x="56" y="112"/>
                </a:cubicBezTo>
                <a:cubicBezTo>
                  <a:pt x="56" y="116"/>
                  <a:pt x="60" y="120"/>
                  <a:pt x="64" y="120"/>
                </a:cubicBezTo>
                <a:moveTo>
                  <a:pt x="64" y="104"/>
                </a:moveTo>
                <a:cubicBezTo>
                  <a:pt x="112" y="104"/>
                  <a:pt x="112" y="104"/>
                  <a:pt x="112" y="104"/>
                </a:cubicBezTo>
                <a:cubicBezTo>
                  <a:pt x="112" y="112"/>
                  <a:pt x="112" y="112"/>
                  <a:pt x="112" y="112"/>
                </a:cubicBezTo>
                <a:cubicBezTo>
                  <a:pt x="64" y="112"/>
                  <a:pt x="64" y="112"/>
                  <a:pt x="64" y="112"/>
                </a:cubicBezTo>
                <a:lnTo>
                  <a:pt x="64" y="104"/>
                </a:lnTo>
                <a:close/>
                <a:moveTo>
                  <a:pt x="168" y="48"/>
                </a:moveTo>
                <a:cubicBezTo>
                  <a:pt x="152" y="48"/>
                  <a:pt x="152" y="48"/>
                  <a:pt x="152" y="48"/>
                </a:cubicBezTo>
                <a:cubicBezTo>
                  <a:pt x="152" y="16"/>
                  <a:pt x="152" y="16"/>
                  <a:pt x="152" y="16"/>
                </a:cubicBezTo>
                <a:cubicBezTo>
                  <a:pt x="152" y="12"/>
                  <a:pt x="148" y="8"/>
                  <a:pt x="144" y="8"/>
                </a:cubicBezTo>
                <a:cubicBezTo>
                  <a:pt x="112" y="8"/>
                  <a:pt x="112" y="8"/>
                  <a:pt x="112" y="8"/>
                </a:cubicBezTo>
                <a:cubicBezTo>
                  <a:pt x="104" y="0"/>
                  <a:pt x="104" y="0"/>
                  <a:pt x="104" y="0"/>
                </a:cubicBezTo>
                <a:cubicBezTo>
                  <a:pt x="32" y="0"/>
                  <a:pt x="32" y="0"/>
                  <a:pt x="32" y="0"/>
                </a:cubicBezTo>
                <a:cubicBezTo>
                  <a:pt x="28" y="0"/>
                  <a:pt x="24" y="4"/>
                  <a:pt x="24" y="8"/>
                </a:cubicBezTo>
                <a:cubicBezTo>
                  <a:pt x="24" y="48"/>
                  <a:pt x="24" y="48"/>
                  <a:pt x="24" y="48"/>
                </a:cubicBezTo>
                <a:cubicBezTo>
                  <a:pt x="8" y="48"/>
                  <a:pt x="8" y="48"/>
                  <a:pt x="8" y="48"/>
                </a:cubicBezTo>
                <a:cubicBezTo>
                  <a:pt x="4" y="48"/>
                  <a:pt x="0" y="52"/>
                  <a:pt x="0" y="56"/>
                </a:cubicBezTo>
                <a:cubicBezTo>
                  <a:pt x="0" y="72"/>
                  <a:pt x="0" y="72"/>
                  <a:pt x="0" y="72"/>
                </a:cubicBezTo>
                <a:cubicBezTo>
                  <a:pt x="0" y="76"/>
                  <a:pt x="4" y="80"/>
                  <a:pt x="8" y="80"/>
                </a:cubicBezTo>
                <a:cubicBezTo>
                  <a:pt x="16" y="80"/>
                  <a:pt x="16" y="80"/>
                  <a:pt x="16" y="80"/>
                </a:cubicBezTo>
                <a:cubicBezTo>
                  <a:pt x="16" y="168"/>
                  <a:pt x="16" y="168"/>
                  <a:pt x="16" y="168"/>
                </a:cubicBezTo>
                <a:cubicBezTo>
                  <a:pt x="16" y="172"/>
                  <a:pt x="20" y="176"/>
                  <a:pt x="24" y="176"/>
                </a:cubicBezTo>
                <a:cubicBezTo>
                  <a:pt x="152" y="176"/>
                  <a:pt x="152" y="176"/>
                  <a:pt x="152" y="176"/>
                </a:cubicBezTo>
                <a:cubicBezTo>
                  <a:pt x="156" y="176"/>
                  <a:pt x="160" y="172"/>
                  <a:pt x="160" y="168"/>
                </a:cubicBezTo>
                <a:cubicBezTo>
                  <a:pt x="160" y="80"/>
                  <a:pt x="160" y="80"/>
                  <a:pt x="160" y="80"/>
                </a:cubicBezTo>
                <a:cubicBezTo>
                  <a:pt x="168" y="80"/>
                  <a:pt x="168" y="80"/>
                  <a:pt x="168" y="80"/>
                </a:cubicBezTo>
                <a:cubicBezTo>
                  <a:pt x="172" y="80"/>
                  <a:pt x="176" y="76"/>
                  <a:pt x="176" y="72"/>
                </a:cubicBezTo>
                <a:cubicBezTo>
                  <a:pt x="176" y="56"/>
                  <a:pt x="176" y="56"/>
                  <a:pt x="176" y="56"/>
                </a:cubicBezTo>
                <a:cubicBezTo>
                  <a:pt x="176" y="52"/>
                  <a:pt x="172" y="48"/>
                  <a:pt x="168" y="48"/>
                </a:cubicBezTo>
                <a:moveTo>
                  <a:pt x="144" y="16"/>
                </a:moveTo>
                <a:cubicBezTo>
                  <a:pt x="144" y="48"/>
                  <a:pt x="144" y="48"/>
                  <a:pt x="144" y="48"/>
                </a:cubicBezTo>
                <a:cubicBezTo>
                  <a:pt x="128" y="48"/>
                  <a:pt x="128" y="48"/>
                  <a:pt x="128" y="48"/>
                </a:cubicBezTo>
                <a:cubicBezTo>
                  <a:pt x="128" y="24"/>
                  <a:pt x="128" y="24"/>
                  <a:pt x="128" y="24"/>
                </a:cubicBezTo>
                <a:cubicBezTo>
                  <a:pt x="120" y="16"/>
                  <a:pt x="120" y="16"/>
                  <a:pt x="120" y="16"/>
                </a:cubicBezTo>
                <a:lnTo>
                  <a:pt x="144" y="16"/>
                </a:lnTo>
                <a:close/>
                <a:moveTo>
                  <a:pt x="104" y="12"/>
                </a:moveTo>
                <a:cubicBezTo>
                  <a:pt x="116" y="24"/>
                  <a:pt x="116" y="24"/>
                  <a:pt x="116" y="24"/>
                </a:cubicBezTo>
                <a:cubicBezTo>
                  <a:pt x="104" y="24"/>
                  <a:pt x="104" y="24"/>
                  <a:pt x="104" y="24"/>
                </a:cubicBezTo>
                <a:lnTo>
                  <a:pt x="104" y="12"/>
                </a:lnTo>
                <a:close/>
                <a:moveTo>
                  <a:pt x="32" y="8"/>
                </a:moveTo>
                <a:cubicBezTo>
                  <a:pt x="96" y="8"/>
                  <a:pt x="96" y="8"/>
                  <a:pt x="96" y="8"/>
                </a:cubicBezTo>
                <a:cubicBezTo>
                  <a:pt x="96" y="28"/>
                  <a:pt x="96" y="28"/>
                  <a:pt x="96" y="28"/>
                </a:cubicBezTo>
                <a:cubicBezTo>
                  <a:pt x="96" y="30"/>
                  <a:pt x="98" y="32"/>
                  <a:pt x="100" y="32"/>
                </a:cubicBezTo>
                <a:cubicBezTo>
                  <a:pt x="120" y="32"/>
                  <a:pt x="120" y="32"/>
                  <a:pt x="120" y="32"/>
                </a:cubicBezTo>
                <a:cubicBezTo>
                  <a:pt x="120" y="48"/>
                  <a:pt x="120" y="48"/>
                  <a:pt x="120" y="48"/>
                </a:cubicBezTo>
                <a:cubicBezTo>
                  <a:pt x="32" y="48"/>
                  <a:pt x="32" y="48"/>
                  <a:pt x="32" y="48"/>
                </a:cubicBezTo>
                <a:lnTo>
                  <a:pt x="32" y="8"/>
                </a:lnTo>
                <a:close/>
                <a:moveTo>
                  <a:pt x="152" y="168"/>
                </a:moveTo>
                <a:cubicBezTo>
                  <a:pt x="24" y="168"/>
                  <a:pt x="24" y="168"/>
                  <a:pt x="24" y="168"/>
                </a:cubicBezTo>
                <a:cubicBezTo>
                  <a:pt x="24" y="80"/>
                  <a:pt x="24" y="80"/>
                  <a:pt x="24" y="80"/>
                </a:cubicBezTo>
                <a:cubicBezTo>
                  <a:pt x="152" y="80"/>
                  <a:pt x="152" y="80"/>
                  <a:pt x="152" y="80"/>
                </a:cubicBezTo>
                <a:lnTo>
                  <a:pt x="152" y="168"/>
                </a:lnTo>
                <a:close/>
                <a:moveTo>
                  <a:pt x="168" y="72"/>
                </a:moveTo>
                <a:cubicBezTo>
                  <a:pt x="8" y="72"/>
                  <a:pt x="8" y="72"/>
                  <a:pt x="8" y="72"/>
                </a:cubicBezTo>
                <a:cubicBezTo>
                  <a:pt x="8" y="56"/>
                  <a:pt x="8" y="56"/>
                  <a:pt x="8" y="56"/>
                </a:cubicBezTo>
                <a:cubicBezTo>
                  <a:pt x="168" y="56"/>
                  <a:pt x="168" y="56"/>
                  <a:pt x="168" y="56"/>
                </a:cubicBezTo>
                <a:lnTo>
                  <a:pt x="168" y="7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51" name="Google Shape;151;p20"/>
          <p:cNvSpPr/>
          <p:nvPr/>
        </p:nvSpPr>
        <p:spPr>
          <a:xfrm>
            <a:off x="1067498" y="3729799"/>
            <a:ext cx="320675" cy="320675"/>
          </a:xfrm>
          <a:custGeom>
            <a:rect b="b" l="l" r="r" t="t"/>
            <a:pathLst>
              <a:path extrusionOk="0" h="176" w="176">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48"/>
                </a:moveTo>
                <a:cubicBezTo>
                  <a:pt x="102" y="48"/>
                  <a:pt x="114" y="55"/>
                  <a:pt x="121" y="65"/>
                </a:cubicBezTo>
                <a:cubicBezTo>
                  <a:pt x="100" y="77"/>
                  <a:pt x="100" y="77"/>
                  <a:pt x="100" y="77"/>
                </a:cubicBezTo>
                <a:cubicBezTo>
                  <a:pt x="97" y="74"/>
                  <a:pt x="93" y="72"/>
                  <a:pt x="88" y="72"/>
                </a:cubicBezTo>
                <a:cubicBezTo>
                  <a:pt x="83" y="72"/>
                  <a:pt x="79" y="74"/>
                  <a:pt x="76" y="77"/>
                </a:cubicBezTo>
                <a:cubicBezTo>
                  <a:pt x="55" y="65"/>
                  <a:pt x="55" y="65"/>
                  <a:pt x="55" y="65"/>
                </a:cubicBezTo>
                <a:cubicBezTo>
                  <a:pt x="62" y="55"/>
                  <a:pt x="74" y="48"/>
                  <a:pt x="88" y="48"/>
                </a:cubicBezTo>
                <a:moveTo>
                  <a:pt x="84" y="128"/>
                </a:moveTo>
                <a:cubicBezTo>
                  <a:pt x="64" y="126"/>
                  <a:pt x="48" y="109"/>
                  <a:pt x="48" y="88"/>
                </a:cubicBezTo>
                <a:cubicBezTo>
                  <a:pt x="48" y="82"/>
                  <a:pt x="49" y="77"/>
                  <a:pt x="51" y="72"/>
                </a:cubicBezTo>
                <a:cubicBezTo>
                  <a:pt x="73" y="84"/>
                  <a:pt x="73" y="84"/>
                  <a:pt x="73" y="84"/>
                </a:cubicBezTo>
                <a:cubicBezTo>
                  <a:pt x="72" y="85"/>
                  <a:pt x="72" y="87"/>
                  <a:pt x="72" y="88"/>
                </a:cubicBezTo>
                <a:cubicBezTo>
                  <a:pt x="72" y="95"/>
                  <a:pt x="77" y="102"/>
                  <a:pt x="84" y="103"/>
                </a:cubicBezTo>
                <a:lnTo>
                  <a:pt x="84" y="128"/>
                </a:lnTo>
                <a:close/>
                <a:moveTo>
                  <a:pt x="80" y="88"/>
                </a:moveTo>
                <a:cubicBezTo>
                  <a:pt x="80" y="84"/>
                  <a:pt x="84" y="80"/>
                  <a:pt x="88" y="80"/>
                </a:cubicBezTo>
                <a:cubicBezTo>
                  <a:pt x="92" y="80"/>
                  <a:pt x="96" y="84"/>
                  <a:pt x="96" y="88"/>
                </a:cubicBezTo>
                <a:cubicBezTo>
                  <a:pt x="96" y="92"/>
                  <a:pt x="92" y="96"/>
                  <a:pt x="88" y="96"/>
                </a:cubicBezTo>
                <a:cubicBezTo>
                  <a:pt x="84" y="96"/>
                  <a:pt x="80" y="92"/>
                  <a:pt x="80" y="88"/>
                </a:cubicBezTo>
                <a:moveTo>
                  <a:pt x="128" y="88"/>
                </a:moveTo>
                <a:cubicBezTo>
                  <a:pt x="128" y="109"/>
                  <a:pt x="112" y="126"/>
                  <a:pt x="92" y="128"/>
                </a:cubicBezTo>
                <a:cubicBezTo>
                  <a:pt x="92" y="103"/>
                  <a:pt x="92" y="103"/>
                  <a:pt x="92" y="103"/>
                </a:cubicBezTo>
                <a:cubicBezTo>
                  <a:pt x="99" y="102"/>
                  <a:pt x="104" y="95"/>
                  <a:pt x="104" y="88"/>
                </a:cubicBezTo>
                <a:cubicBezTo>
                  <a:pt x="104" y="87"/>
                  <a:pt x="104" y="85"/>
                  <a:pt x="103" y="84"/>
                </a:cubicBezTo>
                <a:cubicBezTo>
                  <a:pt x="125" y="72"/>
                  <a:pt x="125" y="72"/>
                  <a:pt x="125" y="72"/>
                </a:cubicBezTo>
                <a:cubicBezTo>
                  <a:pt x="127" y="77"/>
                  <a:pt x="128" y="82"/>
                  <a:pt x="128" y="88"/>
                </a:cubicBezTo>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52" name="Google Shape;152;p20"/>
          <p:cNvSpPr/>
          <p:nvPr/>
        </p:nvSpPr>
        <p:spPr>
          <a:xfrm>
            <a:off x="1067498" y="2840686"/>
            <a:ext cx="320675" cy="290513"/>
          </a:xfrm>
          <a:custGeom>
            <a:rect b="b" l="l" r="r" t="t"/>
            <a:pathLst>
              <a:path extrusionOk="0" h="160" w="176">
                <a:moveTo>
                  <a:pt x="147" y="117"/>
                </a:moveTo>
                <a:cubicBezTo>
                  <a:pt x="147" y="117"/>
                  <a:pt x="132" y="113"/>
                  <a:pt x="132" y="98"/>
                </a:cubicBezTo>
                <a:cubicBezTo>
                  <a:pt x="132" y="85"/>
                  <a:pt x="139" y="81"/>
                  <a:pt x="142" y="77"/>
                </a:cubicBezTo>
                <a:cubicBezTo>
                  <a:pt x="142" y="77"/>
                  <a:pt x="146" y="73"/>
                  <a:pt x="143" y="60"/>
                </a:cubicBezTo>
                <a:cubicBezTo>
                  <a:pt x="149" y="53"/>
                  <a:pt x="150" y="40"/>
                  <a:pt x="144" y="27"/>
                </a:cubicBezTo>
                <a:cubicBezTo>
                  <a:pt x="140" y="18"/>
                  <a:pt x="136" y="13"/>
                  <a:pt x="131" y="11"/>
                </a:cubicBezTo>
                <a:cubicBezTo>
                  <a:pt x="127" y="9"/>
                  <a:pt x="123" y="8"/>
                  <a:pt x="119" y="8"/>
                </a:cubicBezTo>
                <a:cubicBezTo>
                  <a:pt x="113" y="8"/>
                  <a:pt x="107" y="10"/>
                  <a:pt x="104" y="11"/>
                </a:cubicBezTo>
                <a:cubicBezTo>
                  <a:pt x="105" y="13"/>
                  <a:pt x="106" y="15"/>
                  <a:pt x="107" y="18"/>
                </a:cubicBezTo>
                <a:cubicBezTo>
                  <a:pt x="107" y="18"/>
                  <a:pt x="107" y="18"/>
                  <a:pt x="107" y="18"/>
                </a:cubicBezTo>
                <a:cubicBezTo>
                  <a:pt x="109" y="17"/>
                  <a:pt x="114" y="16"/>
                  <a:pt x="119" y="16"/>
                </a:cubicBezTo>
                <a:cubicBezTo>
                  <a:pt x="122" y="16"/>
                  <a:pt x="125" y="17"/>
                  <a:pt x="127" y="18"/>
                </a:cubicBezTo>
                <a:cubicBezTo>
                  <a:pt x="129" y="19"/>
                  <a:pt x="133" y="22"/>
                  <a:pt x="137" y="30"/>
                </a:cubicBezTo>
                <a:cubicBezTo>
                  <a:pt x="142" y="41"/>
                  <a:pt x="140" y="51"/>
                  <a:pt x="137" y="55"/>
                </a:cubicBezTo>
                <a:cubicBezTo>
                  <a:pt x="135" y="57"/>
                  <a:pt x="135" y="60"/>
                  <a:pt x="135" y="62"/>
                </a:cubicBezTo>
                <a:cubicBezTo>
                  <a:pt x="137" y="69"/>
                  <a:pt x="136" y="71"/>
                  <a:pt x="136" y="72"/>
                </a:cubicBezTo>
                <a:cubicBezTo>
                  <a:pt x="136" y="72"/>
                  <a:pt x="135" y="72"/>
                  <a:pt x="135" y="73"/>
                </a:cubicBezTo>
                <a:cubicBezTo>
                  <a:pt x="135" y="73"/>
                  <a:pt x="134" y="74"/>
                  <a:pt x="134" y="74"/>
                </a:cubicBezTo>
                <a:cubicBezTo>
                  <a:pt x="131" y="78"/>
                  <a:pt x="124" y="85"/>
                  <a:pt x="124" y="98"/>
                </a:cubicBezTo>
                <a:cubicBezTo>
                  <a:pt x="124" y="115"/>
                  <a:pt x="137" y="123"/>
                  <a:pt x="145" y="125"/>
                </a:cubicBezTo>
                <a:cubicBezTo>
                  <a:pt x="155" y="128"/>
                  <a:pt x="166" y="133"/>
                  <a:pt x="168" y="144"/>
                </a:cubicBezTo>
                <a:cubicBezTo>
                  <a:pt x="142" y="144"/>
                  <a:pt x="142" y="144"/>
                  <a:pt x="142" y="144"/>
                </a:cubicBezTo>
                <a:cubicBezTo>
                  <a:pt x="143" y="146"/>
                  <a:pt x="144" y="149"/>
                  <a:pt x="144" y="152"/>
                </a:cubicBezTo>
                <a:cubicBezTo>
                  <a:pt x="172" y="152"/>
                  <a:pt x="172" y="152"/>
                  <a:pt x="172" y="152"/>
                </a:cubicBezTo>
                <a:cubicBezTo>
                  <a:pt x="176" y="152"/>
                  <a:pt x="176" y="148"/>
                  <a:pt x="176" y="148"/>
                </a:cubicBezTo>
                <a:cubicBezTo>
                  <a:pt x="176" y="127"/>
                  <a:pt x="156" y="120"/>
                  <a:pt x="147" y="117"/>
                </a:cubicBezTo>
                <a:moveTo>
                  <a:pt x="104" y="121"/>
                </a:moveTo>
                <a:cubicBezTo>
                  <a:pt x="104" y="121"/>
                  <a:pt x="88" y="117"/>
                  <a:pt x="88" y="101"/>
                </a:cubicBezTo>
                <a:cubicBezTo>
                  <a:pt x="88" y="86"/>
                  <a:pt x="95" y="81"/>
                  <a:pt x="97" y="77"/>
                </a:cubicBezTo>
                <a:cubicBezTo>
                  <a:pt x="97" y="77"/>
                  <a:pt x="102" y="73"/>
                  <a:pt x="99" y="58"/>
                </a:cubicBezTo>
                <a:cubicBezTo>
                  <a:pt x="105" y="50"/>
                  <a:pt x="106" y="36"/>
                  <a:pt x="100" y="21"/>
                </a:cubicBezTo>
                <a:cubicBezTo>
                  <a:pt x="95" y="11"/>
                  <a:pt x="92" y="6"/>
                  <a:pt x="86" y="3"/>
                </a:cubicBezTo>
                <a:cubicBezTo>
                  <a:pt x="82" y="1"/>
                  <a:pt x="78" y="0"/>
                  <a:pt x="74" y="0"/>
                </a:cubicBezTo>
                <a:cubicBezTo>
                  <a:pt x="65" y="0"/>
                  <a:pt x="58" y="3"/>
                  <a:pt x="55" y="5"/>
                </a:cubicBezTo>
                <a:cubicBezTo>
                  <a:pt x="45" y="9"/>
                  <a:pt x="39" y="12"/>
                  <a:pt x="34" y="26"/>
                </a:cubicBezTo>
                <a:cubicBezTo>
                  <a:pt x="29" y="38"/>
                  <a:pt x="35" y="51"/>
                  <a:pt x="37" y="57"/>
                </a:cubicBezTo>
                <a:cubicBezTo>
                  <a:pt x="34" y="72"/>
                  <a:pt x="39" y="77"/>
                  <a:pt x="39" y="77"/>
                </a:cubicBezTo>
                <a:cubicBezTo>
                  <a:pt x="41" y="81"/>
                  <a:pt x="48" y="86"/>
                  <a:pt x="48" y="101"/>
                </a:cubicBezTo>
                <a:cubicBezTo>
                  <a:pt x="48" y="117"/>
                  <a:pt x="32" y="121"/>
                  <a:pt x="32" y="121"/>
                </a:cubicBezTo>
                <a:cubicBezTo>
                  <a:pt x="22" y="125"/>
                  <a:pt x="0" y="132"/>
                  <a:pt x="0" y="156"/>
                </a:cubicBezTo>
                <a:cubicBezTo>
                  <a:pt x="0" y="156"/>
                  <a:pt x="0" y="160"/>
                  <a:pt x="4" y="160"/>
                </a:cubicBezTo>
                <a:cubicBezTo>
                  <a:pt x="132" y="160"/>
                  <a:pt x="132" y="160"/>
                  <a:pt x="132" y="160"/>
                </a:cubicBezTo>
                <a:cubicBezTo>
                  <a:pt x="136" y="160"/>
                  <a:pt x="136" y="156"/>
                  <a:pt x="136" y="156"/>
                </a:cubicBezTo>
                <a:cubicBezTo>
                  <a:pt x="136" y="132"/>
                  <a:pt x="114" y="125"/>
                  <a:pt x="104" y="121"/>
                </a:cubicBezTo>
                <a:moveTo>
                  <a:pt x="8" y="152"/>
                </a:moveTo>
                <a:cubicBezTo>
                  <a:pt x="10" y="138"/>
                  <a:pt x="22" y="133"/>
                  <a:pt x="34" y="129"/>
                </a:cubicBezTo>
                <a:cubicBezTo>
                  <a:pt x="42" y="127"/>
                  <a:pt x="56" y="118"/>
                  <a:pt x="56" y="101"/>
                </a:cubicBezTo>
                <a:cubicBezTo>
                  <a:pt x="56" y="85"/>
                  <a:pt x="50" y="78"/>
                  <a:pt x="46" y="74"/>
                </a:cubicBezTo>
                <a:cubicBezTo>
                  <a:pt x="46" y="73"/>
                  <a:pt x="46" y="73"/>
                  <a:pt x="45" y="72"/>
                </a:cubicBezTo>
                <a:cubicBezTo>
                  <a:pt x="45" y="72"/>
                  <a:pt x="45" y="72"/>
                  <a:pt x="45" y="72"/>
                </a:cubicBezTo>
                <a:cubicBezTo>
                  <a:pt x="45" y="72"/>
                  <a:pt x="43" y="68"/>
                  <a:pt x="45" y="59"/>
                </a:cubicBezTo>
                <a:cubicBezTo>
                  <a:pt x="46" y="58"/>
                  <a:pt x="45" y="56"/>
                  <a:pt x="45" y="54"/>
                </a:cubicBezTo>
                <a:cubicBezTo>
                  <a:pt x="43" y="50"/>
                  <a:pt x="38" y="38"/>
                  <a:pt x="41" y="30"/>
                </a:cubicBezTo>
                <a:cubicBezTo>
                  <a:pt x="46" y="18"/>
                  <a:pt x="50" y="16"/>
                  <a:pt x="58" y="12"/>
                </a:cubicBezTo>
                <a:cubicBezTo>
                  <a:pt x="58" y="12"/>
                  <a:pt x="58" y="12"/>
                  <a:pt x="59" y="12"/>
                </a:cubicBezTo>
                <a:cubicBezTo>
                  <a:pt x="61" y="10"/>
                  <a:pt x="67" y="8"/>
                  <a:pt x="74" y="8"/>
                </a:cubicBezTo>
                <a:cubicBezTo>
                  <a:pt x="77" y="8"/>
                  <a:pt x="80" y="9"/>
                  <a:pt x="83" y="10"/>
                </a:cubicBezTo>
                <a:cubicBezTo>
                  <a:pt x="85" y="12"/>
                  <a:pt x="88" y="15"/>
                  <a:pt x="92" y="24"/>
                </a:cubicBezTo>
                <a:cubicBezTo>
                  <a:pt x="98" y="37"/>
                  <a:pt x="96" y="48"/>
                  <a:pt x="92" y="53"/>
                </a:cubicBezTo>
                <a:cubicBezTo>
                  <a:pt x="91" y="55"/>
                  <a:pt x="91" y="58"/>
                  <a:pt x="91" y="60"/>
                </a:cubicBezTo>
                <a:cubicBezTo>
                  <a:pt x="93" y="68"/>
                  <a:pt x="92" y="71"/>
                  <a:pt x="91" y="72"/>
                </a:cubicBezTo>
                <a:cubicBezTo>
                  <a:pt x="91" y="72"/>
                  <a:pt x="91" y="72"/>
                  <a:pt x="91" y="72"/>
                </a:cubicBezTo>
                <a:cubicBezTo>
                  <a:pt x="90" y="73"/>
                  <a:pt x="90" y="73"/>
                  <a:pt x="90" y="74"/>
                </a:cubicBezTo>
                <a:cubicBezTo>
                  <a:pt x="86" y="78"/>
                  <a:pt x="80" y="85"/>
                  <a:pt x="80" y="101"/>
                </a:cubicBezTo>
                <a:cubicBezTo>
                  <a:pt x="80" y="118"/>
                  <a:pt x="94" y="127"/>
                  <a:pt x="102" y="129"/>
                </a:cubicBezTo>
                <a:cubicBezTo>
                  <a:pt x="113" y="133"/>
                  <a:pt x="126" y="138"/>
                  <a:pt x="128" y="152"/>
                </a:cubicBezTo>
                <a:lnTo>
                  <a:pt x="8" y="15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53" name="Google Shape;153;p20"/>
          <p:cNvSpPr/>
          <p:nvPr/>
        </p:nvSpPr>
        <p:spPr>
          <a:xfrm>
            <a:off x="1065116" y="5545819"/>
            <a:ext cx="325438" cy="320675"/>
          </a:xfrm>
          <a:custGeom>
            <a:rect b="b" l="l" r="r" t="t"/>
            <a:pathLst>
              <a:path extrusionOk="0" h="176" w="179">
                <a:moveTo>
                  <a:pt x="170" y="35"/>
                </a:moveTo>
                <a:cubicBezTo>
                  <a:pt x="166" y="38"/>
                  <a:pt x="166" y="38"/>
                  <a:pt x="166" y="38"/>
                </a:cubicBezTo>
                <a:cubicBezTo>
                  <a:pt x="166" y="38"/>
                  <a:pt x="166" y="38"/>
                  <a:pt x="166" y="38"/>
                </a:cubicBezTo>
                <a:cubicBezTo>
                  <a:pt x="146" y="58"/>
                  <a:pt x="146" y="58"/>
                  <a:pt x="146" y="58"/>
                </a:cubicBezTo>
                <a:cubicBezTo>
                  <a:pt x="146" y="58"/>
                  <a:pt x="146" y="58"/>
                  <a:pt x="146" y="58"/>
                </a:cubicBezTo>
                <a:cubicBezTo>
                  <a:pt x="142" y="62"/>
                  <a:pt x="137" y="64"/>
                  <a:pt x="132" y="64"/>
                </a:cubicBezTo>
                <a:cubicBezTo>
                  <a:pt x="121" y="64"/>
                  <a:pt x="112" y="55"/>
                  <a:pt x="112" y="44"/>
                </a:cubicBezTo>
                <a:cubicBezTo>
                  <a:pt x="112" y="38"/>
                  <a:pt x="114" y="34"/>
                  <a:pt x="118" y="30"/>
                </a:cubicBezTo>
                <a:cubicBezTo>
                  <a:pt x="112" y="24"/>
                  <a:pt x="112" y="24"/>
                  <a:pt x="112" y="24"/>
                </a:cubicBezTo>
                <a:cubicBezTo>
                  <a:pt x="107" y="29"/>
                  <a:pt x="104" y="36"/>
                  <a:pt x="104" y="44"/>
                </a:cubicBezTo>
                <a:cubicBezTo>
                  <a:pt x="104" y="59"/>
                  <a:pt x="117" y="72"/>
                  <a:pt x="132" y="72"/>
                </a:cubicBezTo>
                <a:cubicBezTo>
                  <a:pt x="140" y="72"/>
                  <a:pt x="147" y="69"/>
                  <a:pt x="152" y="64"/>
                </a:cubicBezTo>
                <a:cubicBezTo>
                  <a:pt x="152" y="64"/>
                  <a:pt x="152" y="64"/>
                  <a:pt x="152" y="64"/>
                </a:cubicBezTo>
                <a:cubicBezTo>
                  <a:pt x="167" y="49"/>
                  <a:pt x="167" y="49"/>
                  <a:pt x="167" y="49"/>
                </a:cubicBezTo>
                <a:cubicBezTo>
                  <a:pt x="170" y="60"/>
                  <a:pt x="168" y="71"/>
                  <a:pt x="162" y="77"/>
                </a:cubicBezTo>
                <a:cubicBezTo>
                  <a:pt x="140" y="99"/>
                  <a:pt x="140" y="99"/>
                  <a:pt x="140" y="99"/>
                </a:cubicBezTo>
                <a:cubicBezTo>
                  <a:pt x="137" y="102"/>
                  <a:pt x="133" y="104"/>
                  <a:pt x="129" y="104"/>
                </a:cubicBezTo>
                <a:cubicBezTo>
                  <a:pt x="129" y="104"/>
                  <a:pt x="115" y="103"/>
                  <a:pt x="102" y="95"/>
                </a:cubicBezTo>
                <a:cubicBezTo>
                  <a:pt x="102" y="95"/>
                  <a:pt x="102" y="95"/>
                  <a:pt x="102" y="95"/>
                </a:cubicBezTo>
                <a:cubicBezTo>
                  <a:pt x="101" y="94"/>
                  <a:pt x="101" y="94"/>
                  <a:pt x="100" y="94"/>
                </a:cubicBezTo>
                <a:cubicBezTo>
                  <a:pt x="98" y="94"/>
                  <a:pt x="97" y="95"/>
                  <a:pt x="97" y="96"/>
                </a:cubicBezTo>
                <a:cubicBezTo>
                  <a:pt x="96" y="96"/>
                  <a:pt x="96" y="96"/>
                  <a:pt x="96" y="96"/>
                </a:cubicBezTo>
                <a:cubicBezTo>
                  <a:pt x="35" y="163"/>
                  <a:pt x="35" y="163"/>
                  <a:pt x="35" y="163"/>
                </a:cubicBezTo>
                <a:cubicBezTo>
                  <a:pt x="32" y="166"/>
                  <a:pt x="28" y="168"/>
                  <a:pt x="24" y="168"/>
                </a:cubicBezTo>
                <a:cubicBezTo>
                  <a:pt x="15" y="168"/>
                  <a:pt x="8" y="161"/>
                  <a:pt x="8" y="152"/>
                </a:cubicBezTo>
                <a:cubicBezTo>
                  <a:pt x="8" y="148"/>
                  <a:pt x="10" y="144"/>
                  <a:pt x="13" y="141"/>
                </a:cubicBezTo>
                <a:cubicBezTo>
                  <a:pt x="80" y="80"/>
                  <a:pt x="80" y="80"/>
                  <a:pt x="80" y="80"/>
                </a:cubicBezTo>
                <a:cubicBezTo>
                  <a:pt x="80" y="80"/>
                  <a:pt x="80" y="80"/>
                  <a:pt x="80" y="80"/>
                </a:cubicBezTo>
                <a:cubicBezTo>
                  <a:pt x="81" y="79"/>
                  <a:pt x="82" y="78"/>
                  <a:pt x="82" y="76"/>
                </a:cubicBezTo>
                <a:cubicBezTo>
                  <a:pt x="82" y="76"/>
                  <a:pt x="81" y="75"/>
                  <a:pt x="81" y="74"/>
                </a:cubicBezTo>
                <a:cubicBezTo>
                  <a:pt x="81" y="74"/>
                  <a:pt x="81" y="74"/>
                  <a:pt x="81" y="74"/>
                </a:cubicBezTo>
                <a:cubicBezTo>
                  <a:pt x="69" y="59"/>
                  <a:pt x="69" y="47"/>
                  <a:pt x="79" y="37"/>
                </a:cubicBezTo>
                <a:cubicBezTo>
                  <a:pt x="100" y="15"/>
                  <a:pt x="100" y="15"/>
                  <a:pt x="100" y="15"/>
                </a:cubicBezTo>
                <a:cubicBezTo>
                  <a:pt x="106" y="9"/>
                  <a:pt x="113" y="8"/>
                  <a:pt x="118" y="8"/>
                </a:cubicBezTo>
                <a:cubicBezTo>
                  <a:pt x="118" y="8"/>
                  <a:pt x="118" y="8"/>
                  <a:pt x="118" y="8"/>
                </a:cubicBezTo>
                <a:cubicBezTo>
                  <a:pt x="121" y="8"/>
                  <a:pt x="124" y="8"/>
                  <a:pt x="127" y="9"/>
                </a:cubicBezTo>
                <a:cubicBezTo>
                  <a:pt x="112" y="24"/>
                  <a:pt x="112" y="24"/>
                  <a:pt x="112" y="24"/>
                </a:cubicBezTo>
                <a:cubicBezTo>
                  <a:pt x="118" y="30"/>
                  <a:pt x="118" y="30"/>
                  <a:pt x="118" y="30"/>
                </a:cubicBezTo>
                <a:cubicBezTo>
                  <a:pt x="138" y="10"/>
                  <a:pt x="138" y="10"/>
                  <a:pt x="138" y="10"/>
                </a:cubicBezTo>
                <a:cubicBezTo>
                  <a:pt x="138" y="10"/>
                  <a:pt x="138" y="10"/>
                  <a:pt x="138" y="10"/>
                </a:cubicBezTo>
                <a:cubicBezTo>
                  <a:pt x="141" y="6"/>
                  <a:pt x="141" y="6"/>
                  <a:pt x="141" y="6"/>
                </a:cubicBezTo>
                <a:cubicBezTo>
                  <a:pt x="133" y="2"/>
                  <a:pt x="125" y="0"/>
                  <a:pt x="118" y="0"/>
                </a:cubicBezTo>
                <a:cubicBezTo>
                  <a:pt x="118" y="0"/>
                  <a:pt x="118" y="0"/>
                  <a:pt x="118" y="0"/>
                </a:cubicBezTo>
                <a:cubicBezTo>
                  <a:pt x="109" y="0"/>
                  <a:pt x="101" y="3"/>
                  <a:pt x="95" y="9"/>
                </a:cubicBezTo>
                <a:cubicBezTo>
                  <a:pt x="73" y="31"/>
                  <a:pt x="73" y="31"/>
                  <a:pt x="73" y="31"/>
                </a:cubicBezTo>
                <a:cubicBezTo>
                  <a:pt x="59" y="46"/>
                  <a:pt x="63" y="62"/>
                  <a:pt x="73" y="76"/>
                </a:cubicBezTo>
                <a:cubicBezTo>
                  <a:pt x="7" y="135"/>
                  <a:pt x="7" y="135"/>
                  <a:pt x="7" y="135"/>
                </a:cubicBezTo>
                <a:cubicBezTo>
                  <a:pt x="3" y="139"/>
                  <a:pt x="0" y="145"/>
                  <a:pt x="0" y="152"/>
                </a:cubicBezTo>
                <a:cubicBezTo>
                  <a:pt x="0" y="165"/>
                  <a:pt x="11" y="176"/>
                  <a:pt x="24" y="176"/>
                </a:cubicBezTo>
                <a:cubicBezTo>
                  <a:pt x="31" y="176"/>
                  <a:pt x="37" y="173"/>
                  <a:pt x="41" y="169"/>
                </a:cubicBezTo>
                <a:cubicBezTo>
                  <a:pt x="101" y="103"/>
                  <a:pt x="101" y="103"/>
                  <a:pt x="101" y="103"/>
                </a:cubicBezTo>
                <a:cubicBezTo>
                  <a:pt x="114" y="111"/>
                  <a:pt x="127" y="112"/>
                  <a:pt x="129" y="112"/>
                </a:cubicBezTo>
                <a:cubicBezTo>
                  <a:pt x="135" y="112"/>
                  <a:pt x="141" y="110"/>
                  <a:pt x="146" y="105"/>
                </a:cubicBezTo>
                <a:cubicBezTo>
                  <a:pt x="167" y="83"/>
                  <a:pt x="167" y="83"/>
                  <a:pt x="167" y="83"/>
                </a:cubicBezTo>
                <a:cubicBezTo>
                  <a:pt x="178" y="72"/>
                  <a:pt x="179" y="52"/>
                  <a:pt x="170" y="35"/>
                </a:cubicBezTo>
                <a:moveTo>
                  <a:pt x="21" y="149"/>
                </a:moveTo>
                <a:cubicBezTo>
                  <a:pt x="20" y="150"/>
                  <a:pt x="20" y="151"/>
                  <a:pt x="20" y="152"/>
                </a:cubicBezTo>
                <a:cubicBezTo>
                  <a:pt x="20" y="154"/>
                  <a:pt x="22" y="156"/>
                  <a:pt x="24" y="156"/>
                </a:cubicBezTo>
                <a:cubicBezTo>
                  <a:pt x="26" y="156"/>
                  <a:pt x="28" y="154"/>
                  <a:pt x="28" y="152"/>
                </a:cubicBezTo>
                <a:cubicBezTo>
                  <a:pt x="28" y="150"/>
                  <a:pt x="26" y="148"/>
                  <a:pt x="24" y="148"/>
                </a:cubicBezTo>
                <a:cubicBezTo>
                  <a:pt x="23" y="148"/>
                  <a:pt x="22" y="148"/>
                  <a:pt x="21" y="149"/>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ppt_w</p:attrName>
                                        </p:attrNameLst>
                                      </p:cBhvr>
                                      <p:tavLst>
                                        <p:tav fmla="" tm="0">
                                          <p:val>
                                            <p:strVal val="0"/>
                                          </p:val>
                                        </p:tav>
                                        <p:tav fmla="" tm="100000">
                                          <p:val>
                                            <p:strVal val="#ppt_w"/>
                                          </p:val>
                                        </p:tav>
                                      </p:tavLst>
                                    </p:anim>
                                    <p:anim calcmode="lin" valueType="num">
                                      <p:cBhvr additive="base">
                                        <p:cTn dur="500"/>
                                        <p:tgtEl>
                                          <p:spTgt spid="1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ppt_w</p:attrName>
                                        </p:attrNameLst>
                                      </p:cBhvr>
                                      <p:tavLst>
                                        <p:tav fmla="" tm="0">
                                          <p:val>
                                            <p:strVal val="0"/>
                                          </p:val>
                                        </p:tav>
                                        <p:tav fmla="" tm="100000">
                                          <p:val>
                                            <p:strVal val="#ppt_w"/>
                                          </p:val>
                                        </p:tav>
                                      </p:tavLst>
                                    </p:anim>
                                    <p:anim calcmode="lin" valueType="num">
                                      <p:cBhvr additive="base">
                                        <p:cTn dur="500"/>
                                        <p:tgtEl>
                                          <p:spTgt spid="1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500"/>
                                        <p:tgtEl>
                                          <p:spTgt spid="140"/>
                                        </p:tgtEl>
                                        <p:attrNameLst>
                                          <p:attrName>ppt_w</p:attrName>
                                        </p:attrNameLst>
                                      </p:cBhvr>
                                      <p:tavLst>
                                        <p:tav fmla="" tm="0">
                                          <p:val>
                                            <p:strVal val="0"/>
                                          </p:val>
                                        </p:tav>
                                        <p:tav fmla="" tm="100000">
                                          <p:val>
                                            <p:strVal val="#ppt_w"/>
                                          </p:val>
                                        </p:tav>
                                      </p:tavLst>
                                    </p:anim>
                                    <p:anim calcmode="lin" valueType="num">
                                      <p:cBhvr additive="base">
                                        <p:cTn dur="500"/>
                                        <p:tgtEl>
                                          <p:spTgt spid="1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ppt_w</p:attrName>
                                        </p:attrNameLst>
                                      </p:cBhvr>
                                      <p:tavLst>
                                        <p:tav fmla="" tm="0">
                                          <p:val>
                                            <p:strVal val="0"/>
                                          </p:val>
                                        </p:tav>
                                        <p:tav fmla="" tm="100000">
                                          <p:val>
                                            <p:strVal val="#ppt_w"/>
                                          </p:val>
                                        </p:tav>
                                      </p:tavLst>
                                    </p:anim>
                                    <p:anim calcmode="lin" valueType="num">
                                      <p:cBhvr additive="base">
                                        <p:cTn dur="500"/>
                                        <p:tgtEl>
                                          <p:spTgt spid="141"/>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p:nvPr/>
        </p:nvSpPr>
        <p:spPr>
          <a:xfrm>
            <a:off x="0" y="0"/>
            <a:ext cx="12192000" cy="42164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159" name="Google Shape;159;p21"/>
          <p:cNvPicPr preferRelativeResize="0"/>
          <p:nvPr/>
        </p:nvPicPr>
        <p:blipFill rotWithShape="1">
          <a:blip r:embed="rId3">
            <a:alphaModFix/>
          </a:blip>
          <a:srcRect b="32723" l="0" r="0" t="0"/>
          <a:stretch/>
        </p:blipFill>
        <p:spPr>
          <a:xfrm>
            <a:off x="4324220" y="-225993"/>
            <a:ext cx="8045017" cy="4442393"/>
          </a:xfrm>
          <a:prstGeom prst="rect">
            <a:avLst/>
          </a:prstGeom>
          <a:noFill/>
          <a:ln>
            <a:noFill/>
          </a:ln>
        </p:spPr>
      </p:pic>
      <p:sp>
        <p:nvSpPr>
          <p:cNvPr id="160" name="Google Shape;160;p21"/>
          <p:cNvSpPr txBox="1"/>
          <p:nvPr/>
        </p:nvSpPr>
        <p:spPr>
          <a:xfrm>
            <a:off x="778750" y="960775"/>
            <a:ext cx="55407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5400">
                <a:solidFill>
                  <a:schemeClr val="lt2"/>
                </a:solidFill>
                <a:latin typeface="Lato Black"/>
                <a:ea typeface="Lato Black"/>
                <a:cs typeface="Lato Black"/>
                <a:sym typeface="Lato Black"/>
              </a:rPr>
              <a:t>Git Introduction</a:t>
            </a:r>
            <a:endParaRPr/>
          </a:p>
        </p:txBody>
      </p:sp>
      <p:sp>
        <p:nvSpPr>
          <p:cNvPr id="161" name="Google Shape;161;p21"/>
          <p:cNvSpPr/>
          <p:nvPr/>
        </p:nvSpPr>
        <p:spPr>
          <a:xfrm>
            <a:off x="778752" y="2048624"/>
            <a:ext cx="6206700" cy="1995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550">
                <a:solidFill>
                  <a:schemeClr val="lt1"/>
                </a:solidFill>
                <a:latin typeface="Roboto Medium"/>
                <a:ea typeface="Roboto Medium"/>
                <a:cs typeface="Roboto Medium"/>
                <a:sym typeface="Roboto Medium"/>
              </a:rPr>
              <a:t>Git is software for tracking changes in any set of files, usually used for coordinating work among programmers collaboratively developing source code during software development. Its goals include speed, data integrity, and support for distributed, non-linear workflows</a:t>
            </a:r>
            <a:r>
              <a:rPr lang="en-US" sz="1450">
                <a:solidFill>
                  <a:schemeClr val="lt1"/>
                </a:solidFill>
                <a:latin typeface="Roboto Medium"/>
                <a:ea typeface="Roboto Medium"/>
                <a:cs typeface="Roboto Medium"/>
                <a:sym typeface="Roboto Medium"/>
              </a:rPr>
              <a:t>.</a:t>
            </a:r>
            <a:endParaRPr sz="1800">
              <a:solidFill>
                <a:schemeClr val="lt1"/>
              </a:solidFill>
              <a:latin typeface="Roboto Medium"/>
              <a:ea typeface="Roboto Medium"/>
              <a:cs typeface="Roboto Medium"/>
              <a:sym typeface="Roboto Medium"/>
            </a:endParaRPr>
          </a:p>
        </p:txBody>
      </p:sp>
      <p:cxnSp>
        <p:nvCxnSpPr>
          <p:cNvPr id="162" name="Google Shape;162;p21"/>
          <p:cNvCxnSpPr/>
          <p:nvPr/>
        </p:nvCxnSpPr>
        <p:spPr>
          <a:xfrm>
            <a:off x="883340" y="1960239"/>
            <a:ext cx="932760" cy="0"/>
          </a:xfrm>
          <a:prstGeom prst="straightConnector1">
            <a:avLst/>
          </a:prstGeom>
          <a:noFill/>
          <a:ln cap="flat" cmpd="sng" w="12700">
            <a:solidFill>
              <a:schemeClr val="lt2"/>
            </a:solidFill>
            <a:prstDash val="solid"/>
            <a:miter lim="800000"/>
            <a:headEnd len="sm" w="sm" type="none"/>
            <a:tailEnd len="sm" w="sm" type="none"/>
          </a:ln>
        </p:spPr>
      </p:cxnSp>
      <p:sp>
        <p:nvSpPr>
          <p:cNvPr id="163" name="Google Shape;163;p21"/>
          <p:cNvSpPr/>
          <p:nvPr/>
        </p:nvSpPr>
        <p:spPr>
          <a:xfrm>
            <a:off x="600943" y="4846697"/>
            <a:ext cx="1015615" cy="880789"/>
          </a:xfrm>
          <a:custGeom>
            <a:rect b="b" l="l" r="r" t="t"/>
            <a:pathLst>
              <a:path extrusionOk="0" h="699" w="806">
                <a:moveTo>
                  <a:pt x="202" y="699"/>
                </a:moveTo>
                <a:lnTo>
                  <a:pt x="0" y="350"/>
                </a:lnTo>
                <a:lnTo>
                  <a:pt x="202" y="0"/>
                </a:lnTo>
                <a:lnTo>
                  <a:pt x="605" y="0"/>
                </a:lnTo>
                <a:lnTo>
                  <a:pt x="806" y="350"/>
                </a:lnTo>
                <a:lnTo>
                  <a:pt x="605" y="699"/>
                </a:lnTo>
                <a:lnTo>
                  <a:pt x="202" y="69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Light"/>
              <a:ea typeface="Poppins Light"/>
              <a:cs typeface="Poppins Light"/>
              <a:sym typeface="Poppins Light"/>
            </a:endParaRPr>
          </a:p>
        </p:txBody>
      </p:sp>
      <p:sp>
        <p:nvSpPr>
          <p:cNvPr id="164" name="Google Shape;164;p21"/>
          <p:cNvSpPr/>
          <p:nvPr/>
        </p:nvSpPr>
        <p:spPr>
          <a:xfrm>
            <a:off x="4308562" y="4846697"/>
            <a:ext cx="1015615" cy="880789"/>
          </a:xfrm>
          <a:custGeom>
            <a:rect b="b" l="l" r="r" t="t"/>
            <a:pathLst>
              <a:path extrusionOk="0" h="699" w="806">
                <a:moveTo>
                  <a:pt x="202" y="699"/>
                </a:moveTo>
                <a:lnTo>
                  <a:pt x="0" y="350"/>
                </a:lnTo>
                <a:lnTo>
                  <a:pt x="202" y="0"/>
                </a:lnTo>
                <a:lnTo>
                  <a:pt x="605" y="0"/>
                </a:lnTo>
                <a:lnTo>
                  <a:pt x="806" y="350"/>
                </a:lnTo>
                <a:lnTo>
                  <a:pt x="605" y="699"/>
                </a:lnTo>
                <a:lnTo>
                  <a:pt x="202" y="69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Light"/>
              <a:ea typeface="Poppins Light"/>
              <a:cs typeface="Poppins Light"/>
              <a:sym typeface="Poppins Light"/>
            </a:endParaRPr>
          </a:p>
        </p:txBody>
      </p:sp>
      <p:sp>
        <p:nvSpPr>
          <p:cNvPr id="165" name="Google Shape;165;p21"/>
          <p:cNvSpPr/>
          <p:nvPr/>
        </p:nvSpPr>
        <p:spPr>
          <a:xfrm>
            <a:off x="8077586" y="4846697"/>
            <a:ext cx="1015615" cy="880789"/>
          </a:xfrm>
          <a:custGeom>
            <a:rect b="b" l="l" r="r" t="t"/>
            <a:pathLst>
              <a:path extrusionOk="0" h="699" w="806">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Light"/>
              <a:ea typeface="Poppins Light"/>
              <a:cs typeface="Poppins Light"/>
              <a:sym typeface="Poppins Light"/>
            </a:endParaRPr>
          </a:p>
        </p:txBody>
      </p:sp>
      <p:sp>
        <p:nvSpPr>
          <p:cNvPr id="166" name="Google Shape;166;p21"/>
          <p:cNvSpPr txBox="1"/>
          <p:nvPr/>
        </p:nvSpPr>
        <p:spPr>
          <a:xfrm>
            <a:off x="1672548" y="4678297"/>
            <a:ext cx="1637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Lato Black"/>
                <a:ea typeface="Lato Black"/>
                <a:cs typeface="Lato Black"/>
                <a:sym typeface="Lato Black"/>
              </a:rPr>
              <a:t>VCS</a:t>
            </a:r>
            <a:endParaRPr/>
          </a:p>
        </p:txBody>
      </p:sp>
      <p:sp>
        <p:nvSpPr>
          <p:cNvPr id="167" name="Google Shape;167;p21"/>
          <p:cNvSpPr txBox="1"/>
          <p:nvPr/>
        </p:nvSpPr>
        <p:spPr>
          <a:xfrm>
            <a:off x="1672550" y="4972547"/>
            <a:ext cx="2121600" cy="1939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200">
                <a:solidFill>
                  <a:schemeClr val="dk1"/>
                </a:solidFill>
                <a:latin typeface="Poppins Light"/>
                <a:ea typeface="Poppins Light"/>
                <a:cs typeface="Poppins Light"/>
                <a:sym typeface="Poppins Light"/>
              </a:rPr>
              <a:t>Version Control System allows you to manage changes to the files over time and store these modifications in a database</a:t>
            </a:r>
            <a:endParaRPr sz="1200">
              <a:solidFill>
                <a:schemeClr val="dk1"/>
              </a:solidFill>
              <a:latin typeface="Poppins Light"/>
              <a:ea typeface="Poppins Light"/>
              <a:cs typeface="Poppins Light"/>
              <a:sym typeface="Poppins Light"/>
            </a:endParaRPr>
          </a:p>
          <a:p>
            <a:pPr indent="0" lvl="0" marL="0" marR="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sp>
        <p:nvSpPr>
          <p:cNvPr id="168" name="Google Shape;168;p21"/>
          <p:cNvSpPr txBox="1"/>
          <p:nvPr/>
        </p:nvSpPr>
        <p:spPr>
          <a:xfrm>
            <a:off x="5416238" y="4678297"/>
            <a:ext cx="19599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Lato Black"/>
                <a:ea typeface="Lato Black"/>
                <a:cs typeface="Lato Black"/>
                <a:sym typeface="Lato Black"/>
              </a:rPr>
              <a:t>Three Stages</a:t>
            </a:r>
            <a:endParaRPr/>
          </a:p>
        </p:txBody>
      </p:sp>
      <p:sp>
        <p:nvSpPr>
          <p:cNvPr id="169" name="Google Shape;169;p21"/>
          <p:cNvSpPr txBox="1"/>
          <p:nvPr/>
        </p:nvSpPr>
        <p:spPr>
          <a:xfrm>
            <a:off x="5416237" y="4972555"/>
            <a:ext cx="2121300" cy="13854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200">
                <a:solidFill>
                  <a:schemeClr val="dk1"/>
                </a:solidFill>
                <a:latin typeface="Poppins Light"/>
                <a:ea typeface="Poppins Light"/>
                <a:cs typeface="Poppins Light"/>
                <a:sym typeface="Poppins Light"/>
              </a:rPr>
              <a:t>To inform about the three stages of Git which are Working </a:t>
            </a:r>
            <a:r>
              <a:rPr lang="en-US" sz="1200">
                <a:solidFill>
                  <a:schemeClr val="dk1"/>
                </a:solidFill>
                <a:latin typeface="Poppins Light"/>
                <a:ea typeface="Poppins Light"/>
                <a:cs typeface="Poppins Light"/>
                <a:sym typeface="Poppins Light"/>
              </a:rPr>
              <a:t>Directory</a:t>
            </a:r>
            <a:r>
              <a:rPr lang="en-US" sz="1200">
                <a:solidFill>
                  <a:schemeClr val="dk1"/>
                </a:solidFill>
                <a:latin typeface="Poppins Light"/>
                <a:ea typeface="Poppins Light"/>
                <a:cs typeface="Poppins Light"/>
                <a:sym typeface="Poppins Light"/>
              </a:rPr>
              <a:t>, Staging area, Git Directory(</a:t>
            </a:r>
            <a:r>
              <a:rPr lang="en-US" sz="1200">
                <a:solidFill>
                  <a:schemeClr val="dk1"/>
                </a:solidFill>
                <a:latin typeface="Poppins Light"/>
                <a:ea typeface="Poppins Light"/>
                <a:cs typeface="Poppins Light"/>
                <a:sym typeface="Poppins Light"/>
              </a:rPr>
              <a:t>Repository</a:t>
            </a:r>
            <a:r>
              <a:rPr lang="en-US" sz="1200">
                <a:solidFill>
                  <a:schemeClr val="dk1"/>
                </a:solidFill>
                <a:latin typeface="Poppins Light"/>
                <a:ea typeface="Poppins Light"/>
                <a:cs typeface="Poppins Light"/>
                <a:sym typeface="Poppins Light"/>
              </a:rPr>
              <a:t>).</a:t>
            </a:r>
            <a:endParaRPr b="1" sz="1200">
              <a:solidFill>
                <a:schemeClr val="dk1"/>
              </a:solidFill>
              <a:latin typeface="Poppins Light"/>
              <a:ea typeface="Poppins Light"/>
              <a:cs typeface="Poppins Light"/>
              <a:sym typeface="Poppins Light"/>
            </a:endParaRPr>
          </a:p>
        </p:txBody>
      </p:sp>
      <p:sp>
        <p:nvSpPr>
          <p:cNvPr id="170" name="Google Shape;170;p21"/>
          <p:cNvSpPr txBox="1"/>
          <p:nvPr/>
        </p:nvSpPr>
        <p:spPr>
          <a:xfrm>
            <a:off x="9181568" y="4678297"/>
            <a:ext cx="18217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Lato Black"/>
                <a:ea typeface="Lato Black"/>
                <a:cs typeface="Lato Black"/>
                <a:sym typeface="Lato Black"/>
              </a:rPr>
              <a:t>Repository </a:t>
            </a:r>
            <a:endParaRPr/>
          </a:p>
        </p:txBody>
      </p:sp>
      <p:sp>
        <p:nvSpPr>
          <p:cNvPr id="171" name="Google Shape;171;p21"/>
          <p:cNvSpPr txBox="1"/>
          <p:nvPr/>
        </p:nvSpPr>
        <p:spPr>
          <a:xfrm>
            <a:off x="9181567" y="4972555"/>
            <a:ext cx="2121442" cy="92333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sz="1200">
                <a:solidFill>
                  <a:schemeClr val="dk1"/>
                </a:solidFill>
                <a:latin typeface="Poppins Light"/>
                <a:ea typeface="Poppins Light"/>
                <a:cs typeface="Poppins Light"/>
                <a:sym typeface="Poppins Light"/>
              </a:rPr>
              <a:t>Repository is a storage location for software packages.</a:t>
            </a:r>
            <a:endParaRPr b="1" sz="1200">
              <a:solidFill>
                <a:schemeClr val="dk1"/>
              </a:solidFill>
              <a:latin typeface="Poppins Light"/>
              <a:ea typeface="Poppins Light"/>
              <a:cs typeface="Poppins Light"/>
              <a:sym typeface="Poppi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ppt_w</p:attrName>
                                        </p:attrNameLst>
                                      </p:cBhvr>
                                      <p:tavLst>
                                        <p:tav fmla="" tm="0">
                                          <p:val>
                                            <p:strVal val="0"/>
                                          </p:val>
                                        </p:tav>
                                        <p:tav fmla="" tm="100000">
                                          <p:val>
                                            <p:strVal val="#ppt_w"/>
                                          </p:val>
                                        </p:tav>
                                      </p:tavLst>
                                    </p:anim>
                                    <p:anim calcmode="lin" valueType="num">
                                      <p:cBhvr additive="base">
                                        <p:cTn dur="500"/>
                                        <p:tgtEl>
                                          <p:spTgt spid="1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ppt_w</p:attrName>
                                        </p:attrNameLst>
                                      </p:cBhvr>
                                      <p:tavLst>
                                        <p:tav fmla="" tm="0">
                                          <p:val>
                                            <p:strVal val="0"/>
                                          </p:val>
                                        </p:tav>
                                        <p:tav fmla="" tm="100000">
                                          <p:val>
                                            <p:strVal val="#ppt_w"/>
                                          </p:val>
                                        </p:tav>
                                      </p:tavLst>
                                    </p:anim>
                                    <p:anim calcmode="lin" valueType="num">
                                      <p:cBhvr additive="base">
                                        <p:cTn dur="500"/>
                                        <p:tgtEl>
                                          <p:spTgt spid="1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500"/>
                                        <p:tgtEl>
                                          <p:spTgt spid="165"/>
                                        </p:tgtEl>
                                        <p:attrNameLst>
                                          <p:attrName>ppt_w</p:attrName>
                                        </p:attrNameLst>
                                      </p:cBhvr>
                                      <p:tavLst>
                                        <p:tav fmla="" tm="0">
                                          <p:val>
                                            <p:strVal val="0"/>
                                          </p:val>
                                        </p:tav>
                                        <p:tav fmla="" tm="100000">
                                          <p:val>
                                            <p:strVal val="#ppt_w"/>
                                          </p:val>
                                        </p:tav>
                                      </p:tavLst>
                                    </p:anim>
                                    <p:anim calcmode="lin" valueType="num">
                                      <p:cBhvr additive="base">
                                        <p:cTn dur="500"/>
                                        <p:tgtEl>
                                          <p:spTgt spid="165"/>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p:nvPr/>
        </p:nvSpPr>
        <p:spPr>
          <a:xfrm>
            <a:off x="7200902" y="0"/>
            <a:ext cx="4991098"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sp>
        <p:nvSpPr>
          <p:cNvPr id="177" name="Google Shape;177;p22"/>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Lato Black"/>
              <a:buNone/>
            </a:pPr>
            <a:r>
              <a:rPr lang="en-US"/>
              <a:t>Our Tasks</a:t>
            </a:r>
            <a:endParaRPr/>
          </a:p>
        </p:txBody>
      </p:sp>
      <p:pic>
        <p:nvPicPr>
          <p:cNvPr id="178" name="Google Shape;178;p22"/>
          <p:cNvPicPr preferRelativeResize="0"/>
          <p:nvPr/>
        </p:nvPicPr>
        <p:blipFill rotWithShape="1">
          <a:blip r:embed="rId3">
            <a:alphaModFix/>
          </a:blip>
          <a:srcRect b="0" l="0" r="0" t="0"/>
          <a:stretch/>
        </p:blipFill>
        <p:spPr>
          <a:xfrm rot="5400000">
            <a:off x="6929263" y="1620331"/>
            <a:ext cx="6007500" cy="4930827"/>
          </a:xfrm>
          <a:prstGeom prst="rect">
            <a:avLst/>
          </a:prstGeom>
          <a:noFill/>
          <a:ln>
            <a:noFill/>
          </a:ln>
        </p:spPr>
      </p:pic>
      <p:sp>
        <p:nvSpPr>
          <p:cNvPr id="179" name="Google Shape;179;p22"/>
          <p:cNvSpPr txBox="1"/>
          <p:nvPr/>
        </p:nvSpPr>
        <p:spPr>
          <a:xfrm>
            <a:off x="3660500" y="2760925"/>
            <a:ext cx="2671500" cy="1089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ato"/>
                <a:ea typeface="Lato"/>
                <a:cs typeface="Lato"/>
                <a:sym typeface="Lato"/>
              </a:rPr>
              <a:t>Each member should make one commit each.</a:t>
            </a:r>
            <a:endParaRPr/>
          </a:p>
        </p:txBody>
      </p:sp>
      <p:sp>
        <p:nvSpPr>
          <p:cNvPr id="180" name="Google Shape;180;p22"/>
          <p:cNvSpPr txBox="1"/>
          <p:nvPr/>
        </p:nvSpPr>
        <p:spPr>
          <a:xfrm>
            <a:off x="800100" y="2760925"/>
            <a:ext cx="2671500" cy="129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ato"/>
                <a:ea typeface="Lato"/>
                <a:cs typeface="Lato"/>
                <a:sym typeface="Lato"/>
              </a:rPr>
              <a:t>Create and collaborate on a new empty repository on GitHub.</a:t>
            </a:r>
            <a:endParaRPr/>
          </a:p>
        </p:txBody>
      </p:sp>
      <p:sp>
        <p:nvSpPr>
          <p:cNvPr id="181" name="Google Shape;181;p22"/>
          <p:cNvSpPr txBox="1"/>
          <p:nvPr/>
        </p:nvSpPr>
        <p:spPr>
          <a:xfrm>
            <a:off x="3660497" y="4950032"/>
            <a:ext cx="2671500" cy="1291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ato"/>
                <a:ea typeface="Lato"/>
                <a:cs typeface="Lato"/>
                <a:sym typeface="Lato"/>
              </a:rPr>
              <a:t>We need to push the slides or the doc you create to this repository.</a:t>
            </a:r>
            <a:endParaRPr/>
          </a:p>
        </p:txBody>
      </p:sp>
      <p:sp>
        <p:nvSpPr>
          <p:cNvPr id="182" name="Google Shape;182;p22"/>
          <p:cNvSpPr txBox="1"/>
          <p:nvPr/>
        </p:nvSpPr>
        <p:spPr>
          <a:xfrm>
            <a:off x="764175" y="4843678"/>
            <a:ext cx="2671500" cy="1504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ato"/>
                <a:ea typeface="Lato"/>
                <a:cs typeface="Lato"/>
                <a:sym typeface="Lato"/>
              </a:rPr>
              <a:t>Group needs to learn and discuss on the following topic - fetch</a:t>
            </a:r>
            <a:endParaRPr/>
          </a:p>
        </p:txBody>
      </p:sp>
      <p:sp>
        <p:nvSpPr>
          <p:cNvPr id="183" name="Google Shape;183;p22"/>
          <p:cNvSpPr/>
          <p:nvPr/>
        </p:nvSpPr>
        <p:spPr>
          <a:xfrm>
            <a:off x="951634" y="2029896"/>
            <a:ext cx="505468" cy="505468"/>
          </a:xfrm>
          <a:custGeom>
            <a:rect b="b" l="l" r="r" t="t"/>
            <a:pathLst>
              <a:path extrusionOk="0" h="176" w="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Light"/>
              <a:ea typeface="Poppins Light"/>
              <a:cs typeface="Poppins Light"/>
              <a:sym typeface="Poppins Light"/>
            </a:endParaRPr>
          </a:p>
        </p:txBody>
      </p:sp>
      <p:sp>
        <p:nvSpPr>
          <p:cNvPr id="184" name="Google Shape;184;p22"/>
          <p:cNvSpPr/>
          <p:nvPr/>
        </p:nvSpPr>
        <p:spPr>
          <a:xfrm>
            <a:off x="3911609" y="4054929"/>
            <a:ext cx="505468" cy="500463"/>
          </a:xfrm>
          <a:custGeom>
            <a:rect b="b" l="l" r="r" t="t"/>
            <a:pathLst>
              <a:path extrusionOk="0" h="174" w="176">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Light"/>
              <a:ea typeface="Poppins Light"/>
              <a:cs typeface="Poppins Light"/>
              <a:sym typeface="Poppins Light"/>
            </a:endParaRPr>
          </a:p>
        </p:txBody>
      </p:sp>
      <p:sp>
        <p:nvSpPr>
          <p:cNvPr id="185" name="Google Shape;185;p22"/>
          <p:cNvSpPr/>
          <p:nvPr/>
        </p:nvSpPr>
        <p:spPr>
          <a:xfrm>
            <a:off x="951633" y="4052435"/>
            <a:ext cx="505468" cy="505468"/>
          </a:xfrm>
          <a:custGeom>
            <a:rect b="b" l="l" r="r" t="t"/>
            <a:pathLst>
              <a:path extrusionOk="0" h="176" w="176">
                <a:moveTo>
                  <a:pt x="172" y="72"/>
                </a:moveTo>
                <a:cubicBezTo>
                  <a:pt x="174" y="72"/>
                  <a:pt x="176" y="70"/>
                  <a:pt x="176" y="68"/>
                </a:cubicBezTo>
                <a:cubicBezTo>
                  <a:pt x="176" y="52"/>
                  <a:pt x="176" y="52"/>
                  <a:pt x="176" y="52"/>
                </a:cubicBezTo>
                <a:cubicBezTo>
                  <a:pt x="176" y="51"/>
                  <a:pt x="175" y="49"/>
                  <a:pt x="174" y="49"/>
                </a:cubicBezTo>
                <a:cubicBezTo>
                  <a:pt x="174" y="49"/>
                  <a:pt x="174" y="49"/>
                  <a:pt x="174" y="49"/>
                </a:cubicBezTo>
                <a:cubicBezTo>
                  <a:pt x="90" y="1"/>
                  <a:pt x="90" y="1"/>
                  <a:pt x="90" y="1"/>
                </a:cubicBezTo>
                <a:cubicBezTo>
                  <a:pt x="90" y="1"/>
                  <a:pt x="90" y="1"/>
                  <a:pt x="90" y="1"/>
                </a:cubicBezTo>
                <a:cubicBezTo>
                  <a:pt x="89" y="0"/>
                  <a:pt x="89" y="0"/>
                  <a:pt x="88" y="0"/>
                </a:cubicBezTo>
                <a:cubicBezTo>
                  <a:pt x="87" y="0"/>
                  <a:pt x="87" y="0"/>
                  <a:pt x="86" y="1"/>
                </a:cubicBezTo>
                <a:cubicBezTo>
                  <a:pt x="86" y="1"/>
                  <a:pt x="86" y="1"/>
                  <a:pt x="86" y="1"/>
                </a:cubicBezTo>
                <a:cubicBezTo>
                  <a:pt x="2" y="49"/>
                  <a:pt x="2" y="49"/>
                  <a:pt x="2" y="49"/>
                </a:cubicBezTo>
                <a:cubicBezTo>
                  <a:pt x="2" y="49"/>
                  <a:pt x="2" y="49"/>
                  <a:pt x="2" y="49"/>
                </a:cubicBezTo>
                <a:cubicBezTo>
                  <a:pt x="1" y="49"/>
                  <a:pt x="0" y="51"/>
                  <a:pt x="0" y="52"/>
                </a:cubicBezTo>
                <a:cubicBezTo>
                  <a:pt x="0" y="68"/>
                  <a:pt x="0" y="68"/>
                  <a:pt x="0" y="68"/>
                </a:cubicBezTo>
                <a:cubicBezTo>
                  <a:pt x="0" y="70"/>
                  <a:pt x="2" y="72"/>
                  <a:pt x="4" y="72"/>
                </a:cubicBezTo>
                <a:cubicBezTo>
                  <a:pt x="16" y="72"/>
                  <a:pt x="16" y="72"/>
                  <a:pt x="16" y="72"/>
                </a:cubicBezTo>
                <a:cubicBezTo>
                  <a:pt x="16" y="144"/>
                  <a:pt x="16" y="144"/>
                  <a:pt x="16" y="144"/>
                </a:cubicBezTo>
                <a:cubicBezTo>
                  <a:pt x="12" y="144"/>
                  <a:pt x="12" y="144"/>
                  <a:pt x="12" y="144"/>
                </a:cubicBezTo>
                <a:cubicBezTo>
                  <a:pt x="10" y="144"/>
                  <a:pt x="9" y="145"/>
                  <a:pt x="8" y="147"/>
                </a:cubicBezTo>
                <a:cubicBezTo>
                  <a:pt x="8" y="147"/>
                  <a:pt x="8" y="147"/>
                  <a:pt x="8" y="147"/>
                </a:cubicBezTo>
                <a:cubicBezTo>
                  <a:pt x="0" y="171"/>
                  <a:pt x="0" y="171"/>
                  <a:pt x="0" y="171"/>
                </a:cubicBezTo>
                <a:cubicBezTo>
                  <a:pt x="0" y="171"/>
                  <a:pt x="0" y="171"/>
                  <a:pt x="0" y="171"/>
                </a:cubicBezTo>
                <a:cubicBezTo>
                  <a:pt x="0" y="171"/>
                  <a:pt x="0" y="172"/>
                  <a:pt x="0" y="172"/>
                </a:cubicBezTo>
                <a:cubicBezTo>
                  <a:pt x="0" y="174"/>
                  <a:pt x="2" y="176"/>
                  <a:pt x="4" y="176"/>
                </a:cubicBezTo>
                <a:cubicBezTo>
                  <a:pt x="172" y="176"/>
                  <a:pt x="172" y="176"/>
                  <a:pt x="172" y="176"/>
                </a:cubicBezTo>
                <a:cubicBezTo>
                  <a:pt x="174" y="176"/>
                  <a:pt x="176" y="174"/>
                  <a:pt x="176" y="172"/>
                </a:cubicBezTo>
                <a:cubicBezTo>
                  <a:pt x="176" y="172"/>
                  <a:pt x="176" y="171"/>
                  <a:pt x="176" y="171"/>
                </a:cubicBezTo>
                <a:cubicBezTo>
                  <a:pt x="176" y="171"/>
                  <a:pt x="176" y="171"/>
                  <a:pt x="176" y="171"/>
                </a:cubicBezTo>
                <a:cubicBezTo>
                  <a:pt x="168" y="147"/>
                  <a:pt x="168" y="147"/>
                  <a:pt x="168" y="147"/>
                </a:cubicBezTo>
                <a:cubicBezTo>
                  <a:pt x="168" y="147"/>
                  <a:pt x="168" y="147"/>
                  <a:pt x="168" y="147"/>
                </a:cubicBezTo>
                <a:cubicBezTo>
                  <a:pt x="167" y="145"/>
                  <a:pt x="166" y="144"/>
                  <a:pt x="164" y="144"/>
                </a:cubicBezTo>
                <a:cubicBezTo>
                  <a:pt x="160" y="144"/>
                  <a:pt x="160" y="144"/>
                  <a:pt x="160" y="144"/>
                </a:cubicBezTo>
                <a:cubicBezTo>
                  <a:pt x="160" y="72"/>
                  <a:pt x="160" y="72"/>
                  <a:pt x="160" y="72"/>
                </a:cubicBezTo>
                <a:lnTo>
                  <a:pt x="172" y="72"/>
                </a:lnTo>
                <a:close/>
                <a:moveTo>
                  <a:pt x="88" y="9"/>
                </a:moveTo>
                <a:cubicBezTo>
                  <a:pt x="157" y="48"/>
                  <a:pt x="157" y="48"/>
                  <a:pt x="157" y="48"/>
                </a:cubicBezTo>
                <a:cubicBezTo>
                  <a:pt x="19" y="48"/>
                  <a:pt x="19" y="48"/>
                  <a:pt x="19" y="48"/>
                </a:cubicBezTo>
                <a:lnTo>
                  <a:pt x="88" y="9"/>
                </a:lnTo>
                <a:close/>
                <a:moveTo>
                  <a:pt x="161" y="152"/>
                </a:moveTo>
                <a:cubicBezTo>
                  <a:pt x="166" y="168"/>
                  <a:pt x="166" y="168"/>
                  <a:pt x="166" y="168"/>
                </a:cubicBezTo>
                <a:cubicBezTo>
                  <a:pt x="10" y="168"/>
                  <a:pt x="10" y="168"/>
                  <a:pt x="10" y="168"/>
                </a:cubicBezTo>
                <a:cubicBezTo>
                  <a:pt x="15" y="152"/>
                  <a:pt x="15" y="152"/>
                  <a:pt x="15" y="152"/>
                </a:cubicBezTo>
                <a:lnTo>
                  <a:pt x="161" y="152"/>
                </a:lnTo>
                <a:close/>
                <a:moveTo>
                  <a:pt x="24" y="72"/>
                </a:moveTo>
                <a:cubicBezTo>
                  <a:pt x="40" y="72"/>
                  <a:pt x="40" y="72"/>
                  <a:pt x="40" y="72"/>
                </a:cubicBezTo>
                <a:cubicBezTo>
                  <a:pt x="40" y="144"/>
                  <a:pt x="40" y="144"/>
                  <a:pt x="40" y="144"/>
                </a:cubicBezTo>
                <a:cubicBezTo>
                  <a:pt x="24" y="144"/>
                  <a:pt x="24" y="144"/>
                  <a:pt x="24" y="144"/>
                </a:cubicBezTo>
                <a:lnTo>
                  <a:pt x="24" y="72"/>
                </a:lnTo>
                <a:close/>
                <a:moveTo>
                  <a:pt x="48" y="72"/>
                </a:moveTo>
                <a:cubicBezTo>
                  <a:pt x="64" y="72"/>
                  <a:pt x="64" y="72"/>
                  <a:pt x="64" y="72"/>
                </a:cubicBezTo>
                <a:cubicBezTo>
                  <a:pt x="64" y="144"/>
                  <a:pt x="64" y="144"/>
                  <a:pt x="64" y="144"/>
                </a:cubicBezTo>
                <a:cubicBezTo>
                  <a:pt x="48" y="144"/>
                  <a:pt x="48" y="144"/>
                  <a:pt x="48" y="144"/>
                </a:cubicBezTo>
                <a:lnTo>
                  <a:pt x="48" y="72"/>
                </a:lnTo>
                <a:close/>
                <a:moveTo>
                  <a:pt x="72" y="72"/>
                </a:moveTo>
                <a:cubicBezTo>
                  <a:pt x="104" y="72"/>
                  <a:pt x="104" y="72"/>
                  <a:pt x="104" y="72"/>
                </a:cubicBezTo>
                <a:cubicBezTo>
                  <a:pt x="104" y="144"/>
                  <a:pt x="104" y="144"/>
                  <a:pt x="104" y="144"/>
                </a:cubicBezTo>
                <a:cubicBezTo>
                  <a:pt x="72" y="144"/>
                  <a:pt x="72" y="144"/>
                  <a:pt x="72" y="144"/>
                </a:cubicBezTo>
                <a:lnTo>
                  <a:pt x="72" y="72"/>
                </a:lnTo>
                <a:close/>
                <a:moveTo>
                  <a:pt x="112" y="72"/>
                </a:moveTo>
                <a:cubicBezTo>
                  <a:pt x="128" y="72"/>
                  <a:pt x="128" y="72"/>
                  <a:pt x="128" y="72"/>
                </a:cubicBezTo>
                <a:cubicBezTo>
                  <a:pt x="128" y="144"/>
                  <a:pt x="128" y="144"/>
                  <a:pt x="128" y="144"/>
                </a:cubicBezTo>
                <a:cubicBezTo>
                  <a:pt x="112" y="144"/>
                  <a:pt x="112" y="144"/>
                  <a:pt x="112" y="144"/>
                </a:cubicBezTo>
                <a:lnTo>
                  <a:pt x="112" y="72"/>
                </a:lnTo>
                <a:close/>
                <a:moveTo>
                  <a:pt x="136" y="72"/>
                </a:moveTo>
                <a:cubicBezTo>
                  <a:pt x="152" y="72"/>
                  <a:pt x="152" y="72"/>
                  <a:pt x="152" y="72"/>
                </a:cubicBezTo>
                <a:cubicBezTo>
                  <a:pt x="152" y="144"/>
                  <a:pt x="152" y="144"/>
                  <a:pt x="152" y="144"/>
                </a:cubicBezTo>
                <a:cubicBezTo>
                  <a:pt x="136" y="144"/>
                  <a:pt x="136" y="144"/>
                  <a:pt x="136" y="144"/>
                </a:cubicBezTo>
                <a:lnTo>
                  <a:pt x="136" y="72"/>
                </a:lnTo>
                <a:close/>
                <a:moveTo>
                  <a:pt x="8" y="56"/>
                </a:moveTo>
                <a:cubicBezTo>
                  <a:pt x="168" y="56"/>
                  <a:pt x="168" y="56"/>
                  <a:pt x="168" y="56"/>
                </a:cubicBezTo>
                <a:cubicBezTo>
                  <a:pt x="168" y="64"/>
                  <a:pt x="168" y="64"/>
                  <a:pt x="168" y="64"/>
                </a:cubicBezTo>
                <a:cubicBezTo>
                  <a:pt x="8" y="64"/>
                  <a:pt x="8" y="64"/>
                  <a:pt x="8" y="64"/>
                </a:cubicBezTo>
                <a:lnTo>
                  <a:pt x="8" y="56"/>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Light"/>
              <a:ea typeface="Poppins Light"/>
              <a:cs typeface="Poppins Light"/>
              <a:sym typeface="Poppins Light"/>
            </a:endParaRPr>
          </a:p>
        </p:txBody>
      </p:sp>
      <p:sp>
        <p:nvSpPr>
          <p:cNvPr id="186" name="Google Shape;186;p22"/>
          <p:cNvSpPr/>
          <p:nvPr/>
        </p:nvSpPr>
        <p:spPr>
          <a:xfrm>
            <a:off x="3816223" y="2031162"/>
            <a:ext cx="412882" cy="502966"/>
          </a:xfrm>
          <a:custGeom>
            <a:rect b="b" l="l" r="r" t="t"/>
            <a:pathLst>
              <a:path extrusionOk="0" h="176" w="144">
                <a:moveTo>
                  <a:pt x="144" y="124"/>
                </a:moveTo>
                <a:cubicBezTo>
                  <a:pt x="144" y="96"/>
                  <a:pt x="112" y="96"/>
                  <a:pt x="112" y="56"/>
                </a:cubicBezTo>
                <a:cubicBezTo>
                  <a:pt x="112" y="39"/>
                  <a:pt x="102" y="25"/>
                  <a:pt x="88" y="19"/>
                </a:cubicBezTo>
                <a:cubicBezTo>
                  <a:pt x="88" y="18"/>
                  <a:pt x="88" y="17"/>
                  <a:pt x="88" y="16"/>
                </a:cubicBezTo>
                <a:cubicBezTo>
                  <a:pt x="88" y="7"/>
                  <a:pt x="81" y="0"/>
                  <a:pt x="72" y="0"/>
                </a:cubicBezTo>
                <a:cubicBezTo>
                  <a:pt x="63" y="0"/>
                  <a:pt x="56" y="7"/>
                  <a:pt x="56" y="16"/>
                </a:cubicBezTo>
                <a:cubicBezTo>
                  <a:pt x="56" y="17"/>
                  <a:pt x="56" y="18"/>
                  <a:pt x="56" y="19"/>
                </a:cubicBezTo>
                <a:cubicBezTo>
                  <a:pt x="42" y="25"/>
                  <a:pt x="32" y="39"/>
                  <a:pt x="32" y="56"/>
                </a:cubicBezTo>
                <a:cubicBezTo>
                  <a:pt x="32" y="96"/>
                  <a:pt x="0" y="96"/>
                  <a:pt x="0" y="124"/>
                </a:cubicBezTo>
                <a:cubicBezTo>
                  <a:pt x="0" y="136"/>
                  <a:pt x="20" y="147"/>
                  <a:pt x="48" y="150"/>
                </a:cubicBezTo>
                <a:cubicBezTo>
                  <a:pt x="48" y="151"/>
                  <a:pt x="48" y="151"/>
                  <a:pt x="48" y="152"/>
                </a:cubicBezTo>
                <a:cubicBezTo>
                  <a:pt x="48" y="165"/>
                  <a:pt x="59" y="176"/>
                  <a:pt x="72" y="176"/>
                </a:cubicBezTo>
                <a:cubicBezTo>
                  <a:pt x="85" y="176"/>
                  <a:pt x="96" y="165"/>
                  <a:pt x="96" y="152"/>
                </a:cubicBezTo>
                <a:cubicBezTo>
                  <a:pt x="96" y="151"/>
                  <a:pt x="96" y="151"/>
                  <a:pt x="96" y="150"/>
                </a:cubicBezTo>
                <a:cubicBezTo>
                  <a:pt x="124" y="147"/>
                  <a:pt x="144" y="136"/>
                  <a:pt x="144" y="124"/>
                </a:cubicBezTo>
                <a:moveTo>
                  <a:pt x="72" y="8"/>
                </a:moveTo>
                <a:cubicBezTo>
                  <a:pt x="76" y="8"/>
                  <a:pt x="80" y="12"/>
                  <a:pt x="80" y="16"/>
                </a:cubicBezTo>
                <a:cubicBezTo>
                  <a:pt x="80" y="20"/>
                  <a:pt x="76" y="24"/>
                  <a:pt x="72" y="24"/>
                </a:cubicBezTo>
                <a:cubicBezTo>
                  <a:pt x="68" y="24"/>
                  <a:pt x="64" y="20"/>
                  <a:pt x="64" y="16"/>
                </a:cubicBezTo>
                <a:cubicBezTo>
                  <a:pt x="64" y="12"/>
                  <a:pt x="68" y="8"/>
                  <a:pt x="72" y="8"/>
                </a:cubicBezTo>
                <a:moveTo>
                  <a:pt x="20" y="102"/>
                </a:moveTo>
                <a:cubicBezTo>
                  <a:pt x="29" y="93"/>
                  <a:pt x="40" y="81"/>
                  <a:pt x="40" y="56"/>
                </a:cubicBezTo>
                <a:cubicBezTo>
                  <a:pt x="40" y="43"/>
                  <a:pt x="48" y="31"/>
                  <a:pt x="60" y="26"/>
                </a:cubicBezTo>
                <a:cubicBezTo>
                  <a:pt x="63" y="30"/>
                  <a:pt x="67" y="32"/>
                  <a:pt x="72" y="32"/>
                </a:cubicBezTo>
                <a:cubicBezTo>
                  <a:pt x="77" y="32"/>
                  <a:pt x="81" y="30"/>
                  <a:pt x="84" y="26"/>
                </a:cubicBezTo>
                <a:cubicBezTo>
                  <a:pt x="96" y="31"/>
                  <a:pt x="104" y="43"/>
                  <a:pt x="104" y="56"/>
                </a:cubicBezTo>
                <a:cubicBezTo>
                  <a:pt x="104" y="81"/>
                  <a:pt x="115" y="93"/>
                  <a:pt x="124" y="102"/>
                </a:cubicBezTo>
                <a:cubicBezTo>
                  <a:pt x="126" y="104"/>
                  <a:pt x="128" y="106"/>
                  <a:pt x="129" y="107"/>
                </a:cubicBezTo>
                <a:cubicBezTo>
                  <a:pt x="121" y="115"/>
                  <a:pt x="99" y="120"/>
                  <a:pt x="72" y="120"/>
                </a:cubicBezTo>
                <a:cubicBezTo>
                  <a:pt x="45" y="120"/>
                  <a:pt x="23" y="115"/>
                  <a:pt x="15" y="107"/>
                </a:cubicBezTo>
                <a:cubicBezTo>
                  <a:pt x="16" y="106"/>
                  <a:pt x="18" y="104"/>
                  <a:pt x="20" y="102"/>
                </a:cubicBezTo>
                <a:moveTo>
                  <a:pt x="72" y="168"/>
                </a:moveTo>
                <a:cubicBezTo>
                  <a:pt x="63" y="168"/>
                  <a:pt x="56" y="161"/>
                  <a:pt x="56" y="152"/>
                </a:cubicBezTo>
                <a:cubicBezTo>
                  <a:pt x="56" y="152"/>
                  <a:pt x="56" y="152"/>
                  <a:pt x="56" y="151"/>
                </a:cubicBezTo>
                <a:cubicBezTo>
                  <a:pt x="61" y="152"/>
                  <a:pt x="67" y="152"/>
                  <a:pt x="72" y="152"/>
                </a:cubicBezTo>
                <a:cubicBezTo>
                  <a:pt x="77" y="152"/>
                  <a:pt x="83" y="152"/>
                  <a:pt x="88" y="151"/>
                </a:cubicBezTo>
                <a:cubicBezTo>
                  <a:pt x="88" y="152"/>
                  <a:pt x="88" y="152"/>
                  <a:pt x="88" y="152"/>
                </a:cubicBezTo>
                <a:cubicBezTo>
                  <a:pt x="88" y="161"/>
                  <a:pt x="81" y="168"/>
                  <a:pt x="72" y="168"/>
                </a:cubicBezTo>
                <a:moveTo>
                  <a:pt x="72" y="144"/>
                </a:moveTo>
                <a:cubicBezTo>
                  <a:pt x="31" y="144"/>
                  <a:pt x="8" y="131"/>
                  <a:pt x="8" y="124"/>
                </a:cubicBezTo>
                <a:cubicBezTo>
                  <a:pt x="8" y="120"/>
                  <a:pt x="9" y="116"/>
                  <a:pt x="11" y="113"/>
                </a:cubicBezTo>
                <a:cubicBezTo>
                  <a:pt x="22" y="122"/>
                  <a:pt x="45" y="128"/>
                  <a:pt x="72" y="128"/>
                </a:cubicBezTo>
                <a:cubicBezTo>
                  <a:pt x="99" y="128"/>
                  <a:pt x="122" y="122"/>
                  <a:pt x="133" y="113"/>
                </a:cubicBezTo>
                <a:cubicBezTo>
                  <a:pt x="135" y="116"/>
                  <a:pt x="136" y="120"/>
                  <a:pt x="136" y="124"/>
                </a:cubicBezTo>
                <a:cubicBezTo>
                  <a:pt x="136" y="131"/>
                  <a:pt x="113" y="144"/>
                  <a:pt x="72" y="144"/>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Light"/>
              <a:ea typeface="Poppins Light"/>
              <a:cs typeface="Poppins Light"/>
              <a:sym typeface="Poppi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ppt_w</p:attrName>
                                        </p:attrNameLst>
                                      </p:cBhvr>
                                      <p:tavLst>
                                        <p:tav fmla="" tm="0">
                                          <p:val>
                                            <p:strVal val="0"/>
                                          </p:val>
                                        </p:tav>
                                        <p:tav fmla="" tm="100000">
                                          <p:val>
                                            <p:strVal val="#ppt_w"/>
                                          </p:val>
                                        </p:tav>
                                      </p:tavLst>
                                    </p:anim>
                                    <p:anim calcmode="lin" valueType="num">
                                      <p:cBhvr additive="base">
                                        <p:cTn dur="500"/>
                                        <p:tgtEl>
                                          <p:spTgt spid="1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500"/>
                                        <p:tgtEl>
                                          <p:spTgt spid="186"/>
                                        </p:tgtEl>
                                        <p:attrNameLst>
                                          <p:attrName>ppt_w</p:attrName>
                                        </p:attrNameLst>
                                      </p:cBhvr>
                                      <p:tavLst>
                                        <p:tav fmla="" tm="0">
                                          <p:val>
                                            <p:strVal val="0"/>
                                          </p:val>
                                        </p:tav>
                                        <p:tav fmla="" tm="100000">
                                          <p:val>
                                            <p:strVal val="#ppt_w"/>
                                          </p:val>
                                        </p:tav>
                                      </p:tavLst>
                                    </p:anim>
                                    <p:anim calcmode="lin" valueType="num">
                                      <p:cBhvr additive="base">
                                        <p:cTn dur="500"/>
                                        <p:tgtEl>
                                          <p:spTgt spid="18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ppt_w</p:attrName>
                                        </p:attrNameLst>
                                      </p:cBhvr>
                                      <p:tavLst>
                                        <p:tav fmla="" tm="0">
                                          <p:val>
                                            <p:strVal val="0"/>
                                          </p:val>
                                        </p:tav>
                                        <p:tav fmla="" tm="100000">
                                          <p:val>
                                            <p:strVal val="#ppt_w"/>
                                          </p:val>
                                        </p:tav>
                                      </p:tavLst>
                                    </p:anim>
                                    <p:anim calcmode="lin" valueType="num">
                                      <p:cBhvr additive="base">
                                        <p:cTn dur="500"/>
                                        <p:tgtEl>
                                          <p:spTgt spid="1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500"/>
                                        <p:tgtEl>
                                          <p:spTgt spid="185"/>
                                        </p:tgtEl>
                                        <p:attrNameLst>
                                          <p:attrName>ppt_w</p:attrName>
                                        </p:attrNameLst>
                                      </p:cBhvr>
                                      <p:tavLst>
                                        <p:tav fmla="" tm="0">
                                          <p:val>
                                            <p:strVal val="0"/>
                                          </p:val>
                                        </p:tav>
                                        <p:tav fmla="" tm="100000">
                                          <p:val>
                                            <p:strVal val="#ppt_w"/>
                                          </p:val>
                                        </p:tav>
                                      </p:tavLst>
                                    </p:anim>
                                    <p:anim calcmode="lin" valueType="num">
                                      <p:cBhvr additive="base">
                                        <p:cTn dur="500"/>
                                        <p:tgtEl>
                                          <p:spTgt spid="18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nvSpPr>
        <p:spPr>
          <a:xfrm>
            <a:off x="3741125" y="59528"/>
            <a:ext cx="4785000" cy="504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Lato Black"/>
              <a:buNone/>
            </a:pPr>
            <a:r>
              <a:rPr lang="en-US" sz="3200">
                <a:solidFill>
                  <a:schemeClr val="dk1"/>
                </a:solidFill>
                <a:latin typeface="Lato Black"/>
                <a:ea typeface="Lato Black"/>
                <a:cs typeface="Lato Black"/>
                <a:sym typeface="Lato Black"/>
              </a:rPr>
              <a:t>Task 1</a:t>
            </a:r>
            <a:endParaRPr sz="200"/>
          </a:p>
        </p:txBody>
      </p:sp>
      <p:sp>
        <p:nvSpPr>
          <p:cNvPr id="192" name="Google Shape;192;p23"/>
          <p:cNvSpPr txBox="1"/>
          <p:nvPr/>
        </p:nvSpPr>
        <p:spPr>
          <a:xfrm>
            <a:off x="2493800" y="478800"/>
            <a:ext cx="8685900" cy="41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960"/>
              <a:buFont typeface="Arial"/>
              <a:buNone/>
            </a:pPr>
            <a:r>
              <a:rPr lang="en-US" sz="1960">
                <a:solidFill>
                  <a:schemeClr val="dk2"/>
                </a:solidFill>
                <a:latin typeface="Poppins Light"/>
                <a:ea typeface="Poppins Light"/>
                <a:cs typeface="Poppins Light"/>
                <a:sym typeface="Poppins Light"/>
              </a:rPr>
              <a:t>Create and collaborate on a new empty repository on GitHub.</a:t>
            </a:r>
            <a:endParaRPr/>
          </a:p>
        </p:txBody>
      </p:sp>
      <p:cxnSp>
        <p:nvCxnSpPr>
          <p:cNvPr id="193" name="Google Shape;193;p23"/>
          <p:cNvCxnSpPr/>
          <p:nvPr/>
        </p:nvCxnSpPr>
        <p:spPr>
          <a:xfrm>
            <a:off x="5171869" y="1427917"/>
            <a:ext cx="1091664" cy="0"/>
          </a:xfrm>
          <a:prstGeom prst="straightConnector1">
            <a:avLst/>
          </a:prstGeom>
          <a:noFill/>
          <a:ln cap="flat" cmpd="sng" w="9525">
            <a:solidFill>
              <a:schemeClr val="dk1"/>
            </a:solidFill>
            <a:prstDash val="solid"/>
            <a:miter lim="800000"/>
            <a:headEnd len="sm" w="sm" type="none"/>
            <a:tailEnd len="sm" w="sm" type="none"/>
          </a:ln>
        </p:spPr>
      </p:cxnSp>
      <p:pic>
        <p:nvPicPr>
          <p:cNvPr id="194" name="Google Shape;194;p23"/>
          <p:cNvPicPr preferRelativeResize="0"/>
          <p:nvPr/>
        </p:nvPicPr>
        <p:blipFill>
          <a:blip r:embed="rId3">
            <a:alphaModFix/>
          </a:blip>
          <a:stretch>
            <a:fillRect/>
          </a:stretch>
        </p:blipFill>
        <p:spPr>
          <a:xfrm>
            <a:off x="0" y="1041300"/>
            <a:ext cx="12192000" cy="5221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nvSpPr>
        <p:spPr>
          <a:xfrm>
            <a:off x="3621057" y="50230"/>
            <a:ext cx="47232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Lato Black"/>
              <a:buNone/>
            </a:pPr>
            <a:r>
              <a:rPr lang="en-US" sz="3200">
                <a:solidFill>
                  <a:schemeClr val="dk1"/>
                </a:solidFill>
                <a:latin typeface="Lato Black"/>
                <a:ea typeface="Lato Black"/>
                <a:cs typeface="Lato Black"/>
                <a:sym typeface="Lato Black"/>
              </a:rPr>
              <a:t>Task 2</a:t>
            </a:r>
            <a:endParaRPr sz="2400"/>
          </a:p>
        </p:txBody>
      </p:sp>
      <p:sp>
        <p:nvSpPr>
          <p:cNvPr id="200" name="Google Shape;200;p24"/>
          <p:cNvSpPr txBox="1"/>
          <p:nvPr/>
        </p:nvSpPr>
        <p:spPr>
          <a:xfrm>
            <a:off x="3363100" y="481075"/>
            <a:ext cx="6017100" cy="41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960"/>
              <a:buFont typeface="Arial"/>
              <a:buNone/>
            </a:pPr>
            <a:r>
              <a:rPr lang="en-US" sz="1960">
                <a:solidFill>
                  <a:schemeClr val="dk2"/>
                </a:solidFill>
                <a:latin typeface="Poppins Light"/>
                <a:ea typeface="Poppins Light"/>
                <a:cs typeface="Poppins Light"/>
                <a:sym typeface="Poppins Light"/>
              </a:rPr>
              <a:t>Each member should make one commit each.</a:t>
            </a:r>
            <a:endParaRPr/>
          </a:p>
        </p:txBody>
      </p:sp>
      <p:pic>
        <p:nvPicPr>
          <p:cNvPr id="201" name="Google Shape;201;p24"/>
          <p:cNvPicPr preferRelativeResize="0"/>
          <p:nvPr/>
        </p:nvPicPr>
        <p:blipFill>
          <a:blip r:embed="rId3">
            <a:alphaModFix/>
          </a:blip>
          <a:stretch>
            <a:fillRect/>
          </a:stretch>
        </p:blipFill>
        <p:spPr>
          <a:xfrm>
            <a:off x="0" y="964625"/>
            <a:ext cx="12192000" cy="5340776"/>
          </a:xfrm>
          <a:prstGeom prst="rect">
            <a:avLst/>
          </a:prstGeom>
          <a:noFill/>
          <a:ln>
            <a:noFill/>
          </a:ln>
        </p:spPr>
      </p:pic>
    </p:spTree>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5"/>
          <p:cNvPicPr preferRelativeResize="0"/>
          <p:nvPr/>
        </p:nvPicPr>
        <p:blipFill rotWithShape="1">
          <a:blip r:embed="rId3">
            <a:alphaModFix/>
          </a:blip>
          <a:srcRect b="0" l="0" r="0" t="0"/>
          <a:stretch/>
        </p:blipFill>
        <p:spPr>
          <a:xfrm rot="5400000">
            <a:off x="7294822" y="1960826"/>
            <a:ext cx="5379249" cy="4415095"/>
          </a:xfrm>
          <a:prstGeom prst="rect">
            <a:avLst/>
          </a:prstGeom>
          <a:noFill/>
          <a:ln>
            <a:noFill/>
          </a:ln>
        </p:spPr>
      </p:pic>
      <p:sp>
        <p:nvSpPr>
          <p:cNvPr id="207" name="Google Shape;207;p25"/>
          <p:cNvSpPr txBox="1"/>
          <p:nvPr/>
        </p:nvSpPr>
        <p:spPr>
          <a:xfrm>
            <a:off x="2839075" y="187025"/>
            <a:ext cx="6315000" cy="507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Lato Black"/>
              <a:buNone/>
            </a:pPr>
            <a:r>
              <a:rPr lang="en-US" sz="3200">
                <a:solidFill>
                  <a:schemeClr val="dk1"/>
                </a:solidFill>
                <a:latin typeface="Lato Black"/>
                <a:ea typeface="Lato Black"/>
                <a:cs typeface="Lato Black"/>
                <a:sym typeface="Lato Black"/>
              </a:rPr>
              <a:t>Task 3 </a:t>
            </a:r>
            <a:endParaRPr sz="3200">
              <a:solidFill>
                <a:schemeClr val="dk1"/>
              </a:solidFill>
              <a:latin typeface="Lato Black"/>
              <a:ea typeface="Lato Black"/>
              <a:cs typeface="Lato Black"/>
              <a:sym typeface="Lato Black"/>
            </a:endParaRPr>
          </a:p>
        </p:txBody>
      </p:sp>
      <p:sp>
        <p:nvSpPr>
          <p:cNvPr id="208" name="Google Shape;208;p25"/>
          <p:cNvSpPr txBox="1"/>
          <p:nvPr/>
        </p:nvSpPr>
        <p:spPr>
          <a:xfrm>
            <a:off x="3632350" y="694325"/>
            <a:ext cx="6017100" cy="41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r>
              <a:rPr lang="en-US" sz="1800">
                <a:solidFill>
                  <a:schemeClr val="dk1"/>
                </a:solidFill>
                <a:latin typeface="Lato"/>
                <a:ea typeface="Lato"/>
                <a:cs typeface="Lato"/>
                <a:sym typeface="Lato"/>
              </a:rPr>
              <a:t>l</a:t>
            </a:r>
            <a:r>
              <a:rPr lang="en-US" sz="2000">
                <a:solidFill>
                  <a:schemeClr val="dk1"/>
                </a:solidFill>
                <a:latin typeface="Lato"/>
                <a:ea typeface="Lato"/>
                <a:cs typeface="Lato"/>
                <a:sym typeface="Lato"/>
              </a:rPr>
              <a:t>earn and discuss on the following topic - fetch</a:t>
            </a:r>
            <a:endParaRPr sz="1600"/>
          </a:p>
        </p:txBody>
      </p:sp>
      <p:sp>
        <p:nvSpPr>
          <p:cNvPr id="209" name="Google Shape;209;p25"/>
          <p:cNvSpPr txBox="1"/>
          <p:nvPr>
            <p:ph idx="4294967295" type="title"/>
          </p:nvPr>
        </p:nvSpPr>
        <p:spPr>
          <a:xfrm>
            <a:off x="387750" y="1158825"/>
            <a:ext cx="6315000" cy="914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Lato Black"/>
              <a:buNone/>
            </a:pPr>
            <a:r>
              <a:rPr lang="en-US" sz="3000"/>
              <a:t>Fetch </a:t>
            </a:r>
            <a:endParaRPr sz="3000"/>
          </a:p>
        </p:txBody>
      </p:sp>
      <p:sp>
        <p:nvSpPr>
          <p:cNvPr id="210" name="Google Shape;210;p25"/>
          <p:cNvSpPr txBox="1"/>
          <p:nvPr>
            <p:ph idx="4294967295" type="title"/>
          </p:nvPr>
        </p:nvSpPr>
        <p:spPr>
          <a:xfrm>
            <a:off x="270950" y="2127625"/>
            <a:ext cx="8131500" cy="4026600"/>
          </a:xfrm>
          <a:prstGeom prst="rect">
            <a:avLst/>
          </a:prstGeom>
          <a:noFill/>
          <a:ln>
            <a:noFill/>
          </a:ln>
        </p:spPr>
        <p:txBody>
          <a:bodyPr anchorCtr="0" anchor="ctr" bIns="45700" lIns="91425" spcFirstLastPara="1" rIns="91425" wrap="square" tIns="45700">
            <a:spAutoFit/>
          </a:bodyPr>
          <a:lstStyle/>
          <a:p>
            <a:pPr indent="-355600" lvl="0" marL="457200" rtl="0" algn="l">
              <a:spcBef>
                <a:spcPts val="0"/>
              </a:spcBef>
              <a:spcAft>
                <a:spcPts val="0"/>
              </a:spcAft>
              <a:buClr>
                <a:srgbClr val="202124"/>
              </a:buClr>
              <a:buSzPts val="2000"/>
              <a:buFont typeface="Arial"/>
              <a:buChar char="●"/>
            </a:pPr>
            <a:r>
              <a:rPr lang="en-US" sz="2000">
                <a:solidFill>
                  <a:srgbClr val="202124"/>
                </a:solidFill>
                <a:highlight>
                  <a:srgbClr val="FFFFFF"/>
                </a:highlight>
                <a:latin typeface="Arial"/>
                <a:ea typeface="Arial"/>
                <a:cs typeface="Arial"/>
                <a:sym typeface="Arial"/>
              </a:rPr>
              <a:t>The git fetch command </a:t>
            </a:r>
            <a:r>
              <a:rPr b="1" lang="en-US" sz="2000">
                <a:solidFill>
                  <a:srgbClr val="202124"/>
                </a:solidFill>
                <a:highlight>
                  <a:srgbClr val="FFFFFF"/>
                </a:highlight>
                <a:latin typeface="Arial"/>
                <a:ea typeface="Arial"/>
                <a:cs typeface="Arial"/>
                <a:sym typeface="Arial"/>
              </a:rPr>
              <a:t>downloads commits, files, and refs from a remote repository into your local repo</a:t>
            </a:r>
            <a:r>
              <a:rPr lang="en-US" sz="2000">
                <a:solidFill>
                  <a:srgbClr val="202124"/>
                </a:solidFill>
                <a:highlight>
                  <a:srgbClr val="FFFFFF"/>
                </a:highlight>
                <a:latin typeface="Arial"/>
                <a:ea typeface="Arial"/>
                <a:cs typeface="Arial"/>
                <a:sym typeface="Arial"/>
              </a:rPr>
              <a:t>. </a:t>
            </a:r>
            <a:br>
              <a:rPr lang="en-US" sz="2000">
                <a:solidFill>
                  <a:srgbClr val="202124"/>
                </a:solidFill>
                <a:highlight>
                  <a:srgbClr val="FFFFFF"/>
                </a:highlight>
                <a:latin typeface="Arial"/>
                <a:ea typeface="Arial"/>
                <a:cs typeface="Arial"/>
                <a:sym typeface="Arial"/>
              </a:rPr>
            </a:br>
            <a:endParaRPr sz="2000">
              <a:solidFill>
                <a:srgbClr val="202124"/>
              </a:solidFill>
              <a:highlight>
                <a:srgbClr val="FFFFFF"/>
              </a:highlight>
              <a:latin typeface="Arial"/>
              <a:ea typeface="Arial"/>
              <a:cs typeface="Arial"/>
              <a:sym typeface="Arial"/>
            </a:endParaRPr>
          </a:p>
          <a:p>
            <a:pPr indent="-355600" lvl="0" marL="457200" rtl="0" algn="l">
              <a:spcBef>
                <a:spcPts val="0"/>
              </a:spcBef>
              <a:spcAft>
                <a:spcPts val="0"/>
              </a:spcAft>
              <a:buClr>
                <a:srgbClr val="202124"/>
              </a:buClr>
              <a:buSzPts val="2000"/>
              <a:buFont typeface="Arial"/>
              <a:buChar char="●"/>
            </a:pPr>
            <a:r>
              <a:rPr lang="en-US" sz="2000">
                <a:solidFill>
                  <a:srgbClr val="202124"/>
                </a:solidFill>
                <a:highlight>
                  <a:srgbClr val="FFFFFF"/>
                </a:highlight>
                <a:latin typeface="Arial"/>
                <a:ea typeface="Arial"/>
                <a:cs typeface="Arial"/>
                <a:sym typeface="Arial"/>
              </a:rPr>
              <a:t>Fetching is what you do when you want to see what everybody else has been working on.</a:t>
            </a:r>
            <a:br>
              <a:rPr lang="en-US" sz="2000">
                <a:solidFill>
                  <a:srgbClr val="202124"/>
                </a:solidFill>
                <a:highlight>
                  <a:srgbClr val="FFFFFF"/>
                </a:highlight>
                <a:latin typeface="Arial"/>
                <a:ea typeface="Arial"/>
                <a:cs typeface="Arial"/>
                <a:sym typeface="Arial"/>
              </a:rPr>
            </a:br>
            <a:endParaRPr sz="2000">
              <a:solidFill>
                <a:srgbClr val="202124"/>
              </a:solidFill>
              <a:highlight>
                <a:srgbClr val="FFFFFF"/>
              </a:highlight>
              <a:latin typeface="Arial"/>
              <a:ea typeface="Arial"/>
              <a:cs typeface="Arial"/>
              <a:sym typeface="Arial"/>
            </a:endParaRPr>
          </a:p>
          <a:p>
            <a:pPr indent="-355600" lvl="0" marL="457200" rtl="0" algn="l">
              <a:spcBef>
                <a:spcPts val="0"/>
              </a:spcBef>
              <a:spcAft>
                <a:spcPts val="0"/>
              </a:spcAft>
              <a:buClr>
                <a:srgbClr val="202124"/>
              </a:buClr>
              <a:buSzPts val="2000"/>
              <a:buFont typeface="Arial"/>
              <a:buChar char="●"/>
            </a:pPr>
            <a:r>
              <a:rPr lang="en-US" sz="2050">
                <a:solidFill>
                  <a:srgbClr val="4D4D4D"/>
                </a:solidFill>
                <a:highlight>
                  <a:schemeClr val="lt1"/>
                </a:highlight>
                <a:latin typeface="Arial"/>
                <a:ea typeface="Arial"/>
                <a:cs typeface="Arial"/>
                <a:sym typeface="Arial"/>
              </a:rPr>
              <a:t>Git isolates fetched content from existing local content; it has absolutely no effect on your local development work</a:t>
            </a:r>
            <a:br>
              <a:rPr lang="en-US" sz="2050">
                <a:solidFill>
                  <a:srgbClr val="4D4D4D"/>
                </a:solidFill>
                <a:highlight>
                  <a:srgbClr val="F5F5F5"/>
                </a:highlight>
                <a:latin typeface="Arial"/>
                <a:ea typeface="Arial"/>
                <a:cs typeface="Arial"/>
                <a:sym typeface="Arial"/>
              </a:rPr>
            </a:br>
            <a:endParaRPr sz="2700">
              <a:solidFill>
                <a:srgbClr val="202124"/>
              </a:solidFill>
              <a:highlight>
                <a:srgbClr val="FFFFFF"/>
              </a:highlight>
              <a:latin typeface="Arial"/>
              <a:ea typeface="Arial"/>
              <a:cs typeface="Arial"/>
              <a:sym typeface="Arial"/>
            </a:endParaRPr>
          </a:p>
          <a:p>
            <a:pPr indent="-355600" lvl="0" marL="457200" rtl="0" algn="l">
              <a:spcBef>
                <a:spcPts val="0"/>
              </a:spcBef>
              <a:spcAft>
                <a:spcPts val="0"/>
              </a:spcAft>
              <a:buClr>
                <a:srgbClr val="202124"/>
              </a:buClr>
              <a:buSzPts val="2000"/>
              <a:buFont typeface="Arial"/>
              <a:buChar char="●"/>
            </a:pPr>
            <a:r>
              <a:rPr lang="en-US" sz="2000">
                <a:solidFill>
                  <a:srgbClr val="202124"/>
                </a:solidFill>
                <a:highlight>
                  <a:srgbClr val="FFFFFF"/>
                </a:highlight>
                <a:latin typeface="Arial"/>
                <a:ea typeface="Arial"/>
                <a:cs typeface="Arial"/>
                <a:sym typeface="Arial"/>
              </a:rPr>
              <a:t>This makes fetching a safe way to review commits before integrating them with your local repository</a:t>
            </a:r>
            <a:r>
              <a:rPr lang="en-US" sz="1200">
                <a:solidFill>
                  <a:srgbClr val="202124"/>
                </a:solidFill>
                <a:highlight>
                  <a:srgbClr val="FFFFFF"/>
                </a:highlight>
                <a:latin typeface="Arial"/>
                <a:ea typeface="Arial"/>
                <a:cs typeface="Arial"/>
                <a:sym typeface="Arial"/>
              </a:rPr>
              <a:t>.</a:t>
            </a:r>
            <a:endParaRPr sz="2000">
              <a:solidFill>
                <a:srgbClr val="202124"/>
              </a:solidFill>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4800"/>
              <a:buFont typeface="Lato Black"/>
              <a:buNone/>
            </a:pPr>
            <a:r>
              <a:t/>
            </a:r>
            <a:endParaRPr sz="2800"/>
          </a:p>
          <a:p>
            <a:pPr indent="0" lvl="0" marL="457200" rtl="0" algn="l">
              <a:lnSpc>
                <a:spcPct val="90000"/>
              </a:lnSpc>
              <a:spcBef>
                <a:spcPts val="0"/>
              </a:spcBef>
              <a:spcAft>
                <a:spcPts val="0"/>
              </a:spcAft>
              <a:buNone/>
            </a:pPr>
            <a:r>
              <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nvSpPr>
        <p:spPr>
          <a:xfrm>
            <a:off x="3167346" y="114548"/>
            <a:ext cx="59940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Lato Black"/>
              <a:buNone/>
            </a:pPr>
            <a:r>
              <a:rPr lang="en-US" sz="3000">
                <a:solidFill>
                  <a:schemeClr val="dk1"/>
                </a:solidFill>
                <a:latin typeface="Lato Black"/>
                <a:ea typeface="Lato Black"/>
                <a:cs typeface="Lato Black"/>
                <a:sym typeface="Lato Black"/>
              </a:rPr>
              <a:t>Fetch Command</a:t>
            </a:r>
            <a:endParaRPr sz="100"/>
          </a:p>
        </p:txBody>
      </p:sp>
      <p:pic>
        <p:nvPicPr>
          <p:cNvPr id="216" name="Google Shape;216;p26"/>
          <p:cNvPicPr preferRelativeResize="0"/>
          <p:nvPr/>
        </p:nvPicPr>
        <p:blipFill rotWithShape="1">
          <a:blip r:embed="rId3">
            <a:alphaModFix/>
          </a:blip>
          <a:srcRect b="0" l="0" r="0" t="0"/>
          <a:stretch/>
        </p:blipFill>
        <p:spPr>
          <a:xfrm rot="5400000">
            <a:off x="7294822" y="1960826"/>
            <a:ext cx="5379249" cy="4415095"/>
          </a:xfrm>
          <a:prstGeom prst="rect">
            <a:avLst/>
          </a:prstGeom>
          <a:noFill/>
          <a:ln>
            <a:noFill/>
          </a:ln>
        </p:spPr>
      </p:pic>
      <p:pic>
        <p:nvPicPr>
          <p:cNvPr id="217" name="Google Shape;217;p26"/>
          <p:cNvPicPr preferRelativeResize="0"/>
          <p:nvPr/>
        </p:nvPicPr>
        <p:blipFill>
          <a:blip r:embed="rId4">
            <a:alphaModFix/>
          </a:blip>
          <a:stretch>
            <a:fillRect/>
          </a:stretch>
        </p:blipFill>
        <p:spPr>
          <a:xfrm>
            <a:off x="152400" y="1167175"/>
            <a:ext cx="11905776" cy="5109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nvSpPr>
        <p:spPr>
          <a:xfrm>
            <a:off x="2396700" y="230525"/>
            <a:ext cx="8386200" cy="914400"/>
          </a:xfrm>
          <a:prstGeom prst="rect">
            <a:avLst/>
          </a:prstGeom>
          <a:noFill/>
          <a:ln>
            <a:noFill/>
          </a:ln>
        </p:spPr>
        <p:txBody>
          <a:bodyPr anchorCtr="0" anchor="t" bIns="45700" lIns="91425" spcFirstLastPara="1" rIns="91425" wrap="square" tIns="45700">
            <a:noAutofit/>
          </a:bodyPr>
          <a:lstStyle/>
          <a:p>
            <a:pPr indent="0" lvl="0" marL="0" rtl="0" algn="l">
              <a:lnSpc>
                <a:spcPct val="114286"/>
              </a:lnSpc>
              <a:spcBef>
                <a:spcPts val="0"/>
              </a:spcBef>
              <a:spcAft>
                <a:spcPts val="0"/>
              </a:spcAft>
              <a:buNone/>
            </a:pPr>
            <a:r>
              <a:rPr b="1" lang="en-US" sz="3050">
                <a:solidFill>
                  <a:srgbClr val="333333"/>
                </a:solidFill>
                <a:highlight>
                  <a:schemeClr val="lt1"/>
                </a:highlight>
              </a:rPr>
              <a:t>How git fetch works with remote branches</a:t>
            </a:r>
            <a:endParaRPr b="1" sz="3050">
              <a:solidFill>
                <a:srgbClr val="333333"/>
              </a:solidFill>
              <a:highlight>
                <a:schemeClr val="lt1"/>
              </a:highlight>
            </a:endParaRPr>
          </a:p>
          <a:p>
            <a:pPr indent="0" lvl="0" marL="0" marR="0" rtl="0" algn="l">
              <a:lnSpc>
                <a:spcPct val="90000"/>
              </a:lnSpc>
              <a:spcBef>
                <a:spcPts val="2000"/>
              </a:spcBef>
              <a:spcAft>
                <a:spcPts val="0"/>
              </a:spcAft>
              <a:buClr>
                <a:schemeClr val="dk1"/>
              </a:buClr>
              <a:buSzPts val="4400"/>
              <a:buFont typeface="Lato Black"/>
              <a:buNone/>
            </a:pPr>
            <a:r>
              <a:t/>
            </a:r>
            <a:endParaRPr sz="4400">
              <a:solidFill>
                <a:schemeClr val="dk1"/>
              </a:solidFill>
              <a:latin typeface="Lato Black"/>
              <a:ea typeface="Lato Black"/>
              <a:cs typeface="Lato Black"/>
              <a:sym typeface="Lato Black"/>
            </a:endParaRPr>
          </a:p>
        </p:txBody>
      </p:sp>
      <p:sp>
        <p:nvSpPr>
          <p:cNvPr id="223" name="Google Shape;223;p27"/>
          <p:cNvSpPr txBox="1"/>
          <p:nvPr/>
        </p:nvSpPr>
        <p:spPr>
          <a:xfrm>
            <a:off x="648000" y="1144925"/>
            <a:ext cx="10896000" cy="304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sz="2050">
                <a:solidFill>
                  <a:schemeClr val="dk1"/>
                </a:solidFill>
                <a:highlight>
                  <a:schemeClr val="lt1"/>
                </a:highlight>
              </a:rPr>
              <a:t>Behind the scenes, in the repository's </a:t>
            </a:r>
            <a:r>
              <a:rPr lang="en-US" sz="2000">
                <a:solidFill>
                  <a:schemeClr val="dk1"/>
                </a:solidFill>
                <a:highlight>
                  <a:schemeClr val="lt1"/>
                </a:highlight>
              </a:rPr>
              <a:t>./.git/objects</a:t>
            </a:r>
            <a:r>
              <a:rPr lang="en-US" sz="2050">
                <a:solidFill>
                  <a:schemeClr val="dk1"/>
                </a:solidFill>
                <a:highlight>
                  <a:schemeClr val="lt1"/>
                </a:highlight>
              </a:rPr>
              <a:t> directory, Git stores all commits, local and remote.</a:t>
            </a:r>
            <a:br>
              <a:rPr lang="en-US" sz="2050">
                <a:solidFill>
                  <a:schemeClr val="dk1"/>
                </a:solidFill>
                <a:highlight>
                  <a:schemeClr val="lt1"/>
                </a:highlight>
              </a:rPr>
            </a:br>
            <a:endParaRPr sz="2050">
              <a:solidFill>
                <a:schemeClr val="dk1"/>
              </a:solidFill>
              <a:highlight>
                <a:schemeClr val="lt1"/>
              </a:highlight>
            </a:endParaRPr>
          </a:p>
          <a:p>
            <a:pPr indent="-317500" lvl="0" marL="457200" rtl="0" algn="l">
              <a:spcBef>
                <a:spcPts val="0"/>
              </a:spcBef>
              <a:spcAft>
                <a:spcPts val="0"/>
              </a:spcAft>
              <a:buClr>
                <a:schemeClr val="dk1"/>
              </a:buClr>
              <a:buSzPts val="1400"/>
              <a:buChar char="●"/>
            </a:pPr>
            <a:r>
              <a:rPr lang="en-US" sz="2050">
                <a:solidFill>
                  <a:schemeClr val="dk1"/>
                </a:solidFill>
                <a:highlight>
                  <a:schemeClr val="lt1"/>
                </a:highlight>
              </a:rPr>
              <a:t> Git keeps remote and local branch commits distinctly separate through the use of branch refs. The refs for local branches are stored in the </a:t>
            </a:r>
            <a:r>
              <a:rPr lang="en-US" sz="2000">
                <a:solidFill>
                  <a:schemeClr val="dk1"/>
                </a:solidFill>
                <a:highlight>
                  <a:schemeClr val="lt1"/>
                </a:highlight>
              </a:rPr>
              <a:t>./.git/refs/heads/</a:t>
            </a:r>
            <a:r>
              <a:rPr lang="en-US" sz="2050">
                <a:solidFill>
                  <a:schemeClr val="dk1"/>
                </a:solidFill>
                <a:highlight>
                  <a:schemeClr val="lt1"/>
                </a:highlight>
              </a:rPr>
              <a:t>.</a:t>
            </a:r>
            <a:br>
              <a:rPr lang="en-US" sz="2050">
                <a:solidFill>
                  <a:schemeClr val="dk1"/>
                </a:solidFill>
                <a:highlight>
                  <a:schemeClr val="lt1"/>
                </a:highlight>
              </a:rPr>
            </a:br>
            <a:endParaRPr sz="2050">
              <a:solidFill>
                <a:schemeClr val="dk1"/>
              </a:solidFill>
              <a:highlight>
                <a:schemeClr val="lt1"/>
              </a:highlight>
            </a:endParaRPr>
          </a:p>
          <a:p>
            <a:pPr indent="-317500" lvl="0" marL="457200" rtl="0" algn="l">
              <a:spcBef>
                <a:spcPts val="0"/>
              </a:spcBef>
              <a:spcAft>
                <a:spcPts val="0"/>
              </a:spcAft>
              <a:buClr>
                <a:schemeClr val="dk1"/>
              </a:buClr>
              <a:buSzPts val="1400"/>
              <a:buChar char="●"/>
            </a:pPr>
            <a:r>
              <a:rPr lang="en-US" sz="2050">
                <a:solidFill>
                  <a:schemeClr val="dk1"/>
                </a:solidFill>
                <a:highlight>
                  <a:schemeClr val="lt1"/>
                </a:highlight>
              </a:rPr>
              <a:t> Executing the </a:t>
            </a:r>
            <a:r>
              <a:rPr lang="en-US" sz="2000">
                <a:solidFill>
                  <a:schemeClr val="dk1"/>
                </a:solidFill>
                <a:highlight>
                  <a:schemeClr val="lt1"/>
                </a:highlight>
              </a:rPr>
              <a:t>git branch</a:t>
            </a:r>
            <a:r>
              <a:rPr lang="en-US" sz="2050">
                <a:solidFill>
                  <a:schemeClr val="dk1"/>
                </a:solidFill>
                <a:highlight>
                  <a:schemeClr val="lt1"/>
                </a:highlight>
              </a:rPr>
              <a:t> command will output a list of the local branch refs.</a:t>
            </a:r>
            <a:br>
              <a:rPr lang="en-US" sz="2050">
                <a:solidFill>
                  <a:schemeClr val="dk1"/>
                </a:solidFill>
                <a:highlight>
                  <a:schemeClr val="lt1"/>
                </a:highlight>
              </a:rPr>
            </a:br>
            <a:r>
              <a:rPr lang="en-US" sz="2050">
                <a:solidFill>
                  <a:schemeClr val="dk1"/>
                </a:solidFill>
                <a:highlight>
                  <a:schemeClr val="lt1"/>
                </a:highlight>
              </a:rPr>
              <a:t> </a:t>
            </a:r>
            <a:endParaRPr sz="2050">
              <a:solidFill>
                <a:schemeClr val="dk1"/>
              </a:solidFill>
              <a:highlight>
                <a:schemeClr val="lt1"/>
              </a:highlight>
            </a:endParaRPr>
          </a:p>
          <a:p>
            <a:pPr indent="-317500" lvl="0" marL="457200" rtl="0" algn="l">
              <a:spcBef>
                <a:spcPts val="0"/>
              </a:spcBef>
              <a:spcAft>
                <a:spcPts val="0"/>
              </a:spcAft>
              <a:buClr>
                <a:schemeClr val="dk1"/>
              </a:buClr>
              <a:buSzPts val="1400"/>
              <a:buChar char="●"/>
            </a:pPr>
            <a:r>
              <a:rPr lang="en-US" sz="2050">
                <a:solidFill>
                  <a:schemeClr val="dk1"/>
                </a:solidFill>
                <a:highlight>
                  <a:schemeClr val="lt1"/>
                </a:highlight>
              </a:rPr>
              <a:t>The following is an example of </a:t>
            </a:r>
            <a:r>
              <a:rPr lang="en-US" sz="2000">
                <a:solidFill>
                  <a:schemeClr val="dk1"/>
                </a:solidFill>
                <a:highlight>
                  <a:schemeClr val="lt1"/>
                </a:highlight>
              </a:rPr>
              <a:t>git branch</a:t>
            </a:r>
            <a:r>
              <a:rPr lang="en-US" sz="2050">
                <a:solidFill>
                  <a:schemeClr val="dk1"/>
                </a:solidFill>
                <a:highlight>
                  <a:schemeClr val="lt1"/>
                </a:highlight>
              </a:rPr>
              <a:t> output with some demo branch names</a:t>
            </a:r>
            <a:r>
              <a:rPr lang="en-US" sz="1550">
                <a:solidFill>
                  <a:schemeClr val="dk1"/>
                </a:solidFill>
                <a:highlight>
                  <a:schemeClr val="lt1"/>
                </a:highlight>
                <a:latin typeface="Roboto"/>
                <a:ea typeface="Roboto"/>
                <a:cs typeface="Roboto"/>
                <a:sym typeface="Roboto"/>
              </a:rPr>
              <a:t>.</a:t>
            </a:r>
            <a:endParaRPr sz="1600">
              <a:solidFill>
                <a:schemeClr val="dk1"/>
              </a:solidFill>
              <a:highlight>
                <a:schemeClr val="lt1"/>
              </a:highlight>
              <a:latin typeface="Poppins"/>
              <a:ea typeface="Poppins"/>
              <a:cs typeface="Poppins"/>
              <a:sym typeface="Poppins"/>
            </a:endParaRPr>
          </a:p>
        </p:txBody>
      </p:sp>
      <p:pic>
        <p:nvPicPr>
          <p:cNvPr id="224" name="Google Shape;224;p27"/>
          <p:cNvPicPr preferRelativeResize="0"/>
          <p:nvPr/>
        </p:nvPicPr>
        <p:blipFill>
          <a:blip r:embed="rId3">
            <a:alphaModFix/>
          </a:blip>
          <a:stretch>
            <a:fillRect/>
          </a:stretch>
        </p:blipFill>
        <p:spPr>
          <a:xfrm>
            <a:off x="2971800" y="4516625"/>
            <a:ext cx="6248400" cy="1390650"/>
          </a:xfrm>
          <a:prstGeom prst="rect">
            <a:avLst/>
          </a:prstGeom>
          <a:noFill/>
          <a:ln>
            <a:noFill/>
          </a:ln>
        </p:spPr>
      </p:pic>
      <p:pic>
        <p:nvPicPr>
          <p:cNvPr id="225" name="Google Shape;225;p27"/>
          <p:cNvPicPr preferRelativeResize="0"/>
          <p:nvPr/>
        </p:nvPicPr>
        <p:blipFill rotWithShape="1">
          <a:blip r:embed="rId4">
            <a:alphaModFix/>
          </a:blip>
          <a:srcRect b="0" l="0" r="0" t="0"/>
          <a:stretch/>
        </p:blipFill>
        <p:spPr>
          <a:xfrm rot="5400000">
            <a:off x="7294822" y="1960826"/>
            <a:ext cx="5379249" cy="44150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Eureka 3">
      <a:dk1>
        <a:srgbClr val="3F3F3F"/>
      </a:dk1>
      <a:lt1>
        <a:srgbClr val="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